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/>
  <p:notesSz cx="6858000" cy="9144000"/>
  <p:embeddedFontLst>
    <p:embeddedFont>
      <p:font typeface="Lexend" panose="00000000000000000000"/>
      <p:regular r:id="rId44"/>
    </p:embeddedFont>
    <p:embeddedFont>
      <p:font typeface="Lexend Medium" panose="00000000000000000000"/>
      <p:regular r:id="rId45"/>
    </p:embeddedFont>
    <p:embeddedFont>
      <p:font typeface="Kalam" panose="02000000000000000000"/>
      <p:regular r:id="rId46"/>
    </p:embeddedFont>
    <p:embeddedFont>
      <p:font typeface="Lexend Light" panose="00000000000000000000"/>
      <p:regular r:id="rId47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E5CB082E-D751-4EF7-85B1-D01B092241A8}">
  <a:tblStyle styleId="{E5CB082E-D751-4EF7-85B1-D01B092241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.xml" /><Relationship Id="rId44" Type="http://schemas.openxmlformats.org/officeDocument/2006/relationships/font" Target="fonts/font1.fntdata" /><Relationship Id="rId45" Type="http://schemas.openxmlformats.org/officeDocument/2006/relationships/font" Target="fonts/font2.fntdata" /><Relationship Id="rId46" Type="http://schemas.openxmlformats.org/officeDocument/2006/relationships/font" Target="fonts/font3.fntdata" /><Relationship Id="rId47" Type="http://schemas.openxmlformats.org/officeDocument/2006/relationships/font" Target="fonts/font4.fntdata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3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46" name="Shape 746"/>
        <p:cNvGrpSpPr/>
        <p:nvPr/>
      </p:nvGrpSpPr>
      <p:grpSpPr>
        <a:xfrm>
          <a:off x="0" y="0"/>
          <a:ext cx="0" cy="0"/>
        </a:xfrm>
      </p:grpSpPr>
      <p:sp>
        <p:nvSpPr>
          <p:cNvPr id="747" name="Google Shape;747;g279955a40ae_0_8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79955a40ae_0_8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47" name="Shape 847"/>
        <p:cNvGrpSpPr/>
        <p:nvPr/>
      </p:nvGrpSpPr>
      <p:grpSpPr>
        <a:xfrm>
          <a:off x="0" y="0"/>
          <a:ext cx="0" cy="0"/>
        </a:xfrm>
      </p:grpSpPr>
      <p:sp>
        <p:nvSpPr>
          <p:cNvPr id="848" name="Google Shape;848;g2826a4b306b_0_2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826a4b306b_0_2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67" name="Shape 867"/>
        <p:cNvGrpSpPr/>
        <p:nvPr/>
      </p:nvGrpSpPr>
      <p:grpSpPr>
        <a:xfrm>
          <a:off x="0" y="0"/>
          <a:ext cx="0" cy="0"/>
        </a:xfrm>
      </p:grpSpPr>
      <p:sp>
        <p:nvSpPr>
          <p:cNvPr id="868" name="Google Shape;868;g283aa1ea23b_0_1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83aa1ea23b_0_1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04" name="Shape 904"/>
        <p:cNvGrpSpPr/>
        <p:nvPr/>
      </p:nvGrpSpPr>
      <p:grpSpPr>
        <a:xfrm>
          <a:off x="0" y="0"/>
          <a:ext cx="0" cy="0"/>
        </a:xfrm>
      </p:grpSpPr>
      <p:sp>
        <p:nvSpPr>
          <p:cNvPr id="905" name="Google Shape;905;g284abda08a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84abda08a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63" name="Shape 963"/>
        <p:cNvGrpSpPr/>
        <p:nvPr/>
      </p:nvGrpSpPr>
      <p:grpSpPr>
        <a:xfrm>
          <a:off x="0" y="0"/>
          <a:ext cx="0" cy="0"/>
        </a:xfrm>
      </p:grpSpPr>
      <p:sp>
        <p:nvSpPr>
          <p:cNvPr id="964" name="Google Shape;964;g283aa1ea23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83aa1ea23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93" name="Shape 993"/>
        <p:cNvGrpSpPr/>
        <p:nvPr/>
      </p:nvGrpSpPr>
      <p:grpSpPr>
        <a:xfrm>
          <a:off x="0" y="0"/>
          <a:ext cx="0" cy="0"/>
        </a:xfrm>
      </p:grpSpPr>
      <p:sp>
        <p:nvSpPr>
          <p:cNvPr id="994" name="Google Shape;994;g283bbf3f7b9_0_18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283bbf3f7b9_0_18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15" name="Shape 1015"/>
        <p:cNvGrpSpPr/>
        <p:nvPr/>
      </p:nvGrpSpPr>
      <p:grpSpPr>
        <a:xfrm>
          <a:off x="0" y="0"/>
          <a:ext cx="0" cy="0"/>
        </a:xfrm>
      </p:grpSpPr>
      <p:sp>
        <p:nvSpPr>
          <p:cNvPr id="1016" name="Google Shape;1016;g283bbf3f7b9_0_2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83bbf3f7b9_0_2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54" name="Shape 1054"/>
        <p:cNvGrpSpPr/>
        <p:nvPr/>
      </p:nvGrpSpPr>
      <p:grpSpPr>
        <a:xfrm>
          <a:off x="0" y="0"/>
          <a:ext cx="0" cy="0"/>
        </a:xfrm>
      </p:grpSpPr>
      <p:sp>
        <p:nvSpPr>
          <p:cNvPr id="1055" name="Google Shape;1055;g2822dbce8a7_0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2822dbce8a7_0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71" name="Shape 1071"/>
        <p:cNvGrpSpPr/>
        <p:nvPr/>
      </p:nvGrpSpPr>
      <p:grpSpPr>
        <a:xfrm>
          <a:off x="0" y="0"/>
          <a:ext cx="0" cy="0"/>
        </a:xfrm>
      </p:grpSpPr>
      <p:sp>
        <p:nvSpPr>
          <p:cNvPr id="1072" name="Google Shape;1072;g2826a4b306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2826a4b306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01" name="Shape 1101"/>
        <p:cNvGrpSpPr/>
        <p:nvPr/>
      </p:nvGrpSpPr>
      <p:grpSpPr>
        <a:xfrm>
          <a:off x="0" y="0"/>
          <a:ext cx="0" cy="0"/>
        </a:xfrm>
      </p:grpSpPr>
      <p:sp>
        <p:nvSpPr>
          <p:cNvPr id="1102" name="Google Shape;1102;g2826a4b306b_0_2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826a4b306b_0_2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25" name="Shape 1125"/>
        <p:cNvGrpSpPr/>
        <p:nvPr/>
      </p:nvGrpSpPr>
      <p:grpSpPr>
        <a:xfrm>
          <a:off x="0" y="0"/>
          <a:ext cx="0" cy="0"/>
        </a:xfrm>
      </p:grpSpPr>
      <p:sp>
        <p:nvSpPr>
          <p:cNvPr id="1126" name="Google Shape;1126;g2822dbce8a7_0_9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2822dbce8a7_0_9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2" name="Shape 752"/>
        <p:cNvGrpSpPr/>
        <p:nvPr/>
      </p:nvGrpSpPr>
      <p:grpSpPr>
        <a:xfrm>
          <a:off x="0" y="0"/>
          <a:ext cx="0" cy="0"/>
        </a:xfrm>
      </p:grpSpPr>
      <p:sp>
        <p:nvSpPr>
          <p:cNvPr id="753" name="Google Shape;753;g279955a40ae_0_8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79955a40ae_0_8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56" name="Shape 1156"/>
        <p:cNvGrpSpPr/>
        <p:nvPr/>
      </p:nvGrpSpPr>
      <p:grpSpPr>
        <a:xfrm>
          <a:off x="0" y="0"/>
          <a:ext cx="0" cy="0"/>
        </a:xfrm>
      </p:grpSpPr>
      <p:sp>
        <p:nvSpPr>
          <p:cNvPr id="1157" name="Google Shape;1157;g2826a4b306b_0_2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2826a4b306b_0_2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77" name="Shape 1177"/>
        <p:cNvGrpSpPr/>
        <p:nvPr/>
      </p:nvGrpSpPr>
      <p:grpSpPr>
        <a:xfrm>
          <a:off x="0" y="0"/>
          <a:ext cx="0" cy="0"/>
        </a:xfrm>
      </p:grpSpPr>
      <p:sp>
        <p:nvSpPr>
          <p:cNvPr id="1178" name="Google Shape;1178;g2826a4b306b_0_38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826a4b306b_0_38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85" name="Shape 1185"/>
        <p:cNvGrpSpPr/>
        <p:nvPr/>
      </p:nvGrpSpPr>
      <p:grpSpPr>
        <a:xfrm>
          <a:off x="0" y="0"/>
          <a:ext cx="0" cy="0"/>
        </a:xfrm>
      </p:grpSpPr>
      <p:sp>
        <p:nvSpPr>
          <p:cNvPr id="1186" name="Google Shape;1186;g283bbf3f7b9_0_1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283bbf3f7b9_0_1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07" name="Shape 1207"/>
        <p:cNvGrpSpPr/>
        <p:nvPr/>
      </p:nvGrpSpPr>
      <p:grpSpPr>
        <a:xfrm>
          <a:off x="0" y="0"/>
          <a:ext cx="0" cy="0"/>
        </a:xfrm>
      </p:grpSpPr>
      <p:sp>
        <p:nvSpPr>
          <p:cNvPr id="1208" name="Google Shape;1208;g283bbf3f7b9_0_1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283bbf3f7b9_0_1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59" name="Shape 1259"/>
        <p:cNvGrpSpPr/>
        <p:nvPr/>
      </p:nvGrpSpPr>
      <p:grpSpPr>
        <a:xfrm>
          <a:off x="0" y="0"/>
          <a:ext cx="0" cy="0"/>
        </a:xfrm>
      </p:grpSpPr>
      <p:sp>
        <p:nvSpPr>
          <p:cNvPr id="1260" name="Google Shape;1260;g248b174d983_0_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48b174d983_0_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70" name="Shape 1270"/>
        <p:cNvGrpSpPr/>
        <p:nvPr/>
      </p:nvGrpSpPr>
      <p:grpSpPr>
        <a:xfrm>
          <a:off x="0" y="0"/>
          <a:ext cx="0" cy="0"/>
        </a:xfrm>
      </p:grpSpPr>
      <p:sp>
        <p:nvSpPr>
          <p:cNvPr id="1271" name="Google Shape;1271;g2826a4b306b_0_39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2826a4b306b_0_3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01" name="Shape 1301"/>
        <p:cNvGrpSpPr/>
        <p:nvPr/>
      </p:nvGrpSpPr>
      <p:grpSpPr>
        <a:xfrm>
          <a:off x="0" y="0"/>
          <a:ext cx="0" cy="0"/>
        </a:xfrm>
      </p:grpSpPr>
      <p:sp>
        <p:nvSpPr>
          <p:cNvPr id="1302" name="Google Shape;1302;g2826a4b306b_0_4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2826a4b306b_0_4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52" name="Shape 1352"/>
        <p:cNvGrpSpPr/>
        <p:nvPr/>
      </p:nvGrpSpPr>
      <p:grpSpPr>
        <a:xfrm>
          <a:off x="0" y="0"/>
          <a:ext cx="0" cy="0"/>
        </a:xfrm>
      </p:grpSpPr>
      <p:sp>
        <p:nvSpPr>
          <p:cNvPr id="1353" name="Google Shape;1353;g2826a4b306b_0_50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2826a4b306b_0_50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74" name="Shape 1374"/>
        <p:cNvGrpSpPr/>
        <p:nvPr/>
      </p:nvGrpSpPr>
      <p:grpSpPr>
        <a:xfrm>
          <a:off x="0" y="0"/>
          <a:ext cx="0" cy="0"/>
        </a:xfrm>
      </p:grpSpPr>
      <p:sp>
        <p:nvSpPr>
          <p:cNvPr id="1375" name="Google Shape;1375;g248b174d983_0_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248b174d983_0_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83" name="Shape 1383"/>
        <p:cNvGrpSpPr/>
        <p:nvPr/>
      </p:nvGrpSpPr>
      <p:grpSpPr>
        <a:xfrm>
          <a:off x="0" y="0"/>
          <a:ext cx="0" cy="0"/>
        </a:xfrm>
      </p:grpSpPr>
      <p:sp>
        <p:nvSpPr>
          <p:cNvPr id="1384" name="Google Shape;1384;g2822dbce8a7_0_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2822dbce8a7_0_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7" name="Shape 757"/>
        <p:cNvGrpSpPr/>
        <p:nvPr/>
      </p:nvGrpSpPr>
      <p:grpSpPr>
        <a:xfrm>
          <a:off x="0" y="0"/>
          <a:ext cx="0" cy="0"/>
        </a:xfrm>
      </p:grpSpPr>
      <p:sp>
        <p:nvSpPr>
          <p:cNvPr id="758" name="Google Shape;758;g279955a40ae_0_8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79955a40ae_0_8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13" name="Shape 1413"/>
        <p:cNvGrpSpPr/>
        <p:nvPr/>
      </p:nvGrpSpPr>
      <p:grpSpPr>
        <a:xfrm>
          <a:off x="0" y="0"/>
          <a:ext cx="0" cy="0"/>
        </a:xfrm>
      </p:grpSpPr>
      <p:sp>
        <p:nvSpPr>
          <p:cNvPr id="1414" name="Google Shape;1414;g248b174d983_0_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248b174d983_0_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30" name="Shape 1430"/>
        <p:cNvGrpSpPr/>
        <p:nvPr/>
      </p:nvGrpSpPr>
      <p:grpSpPr>
        <a:xfrm>
          <a:off x="0" y="0"/>
          <a:ext cx="0" cy="0"/>
        </a:xfrm>
      </p:grpSpPr>
      <p:sp>
        <p:nvSpPr>
          <p:cNvPr id="1431" name="Google Shape;1431;g284abda08ad_0_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284abda08ad_0_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56" name="Shape 1456"/>
        <p:cNvGrpSpPr/>
        <p:nvPr/>
      </p:nvGrpSpPr>
      <p:grpSpPr>
        <a:xfrm>
          <a:off x="0" y="0"/>
          <a:ext cx="0" cy="0"/>
        </a:xfrm>
      </p:grpSpPr>
      <p:sp>
        <p:nvSpPr>
          <p:cNvPr id="1457" name="Google Shape;1457;g284ebda454a_0_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284ebda454a_0_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75" name="Shape 1475"/>
        <p:cNvGrpSpPr/>
        <p:nvPr/>
      </p:nvGrpSpPr>
      <p:grpSpPr>
        <a:xfrm>
          <a:off x="0" y="0"/>
          <a:ext cx="0" cy="0"/>
        </a:xfrm>
      </p:grpSpPr>
      <p:sp>
        <p:nvSpPr>
          <p:cNvPr id="1476" name="Google Shape;1476;g283cea4b7c9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283cea4b7c9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99" name="Shape 1499"/>
        <p:cNvGrpSpPr/>
        <p:nvPr/>
      </p:nvGrpSpPr>
      <p:grpSpPr>
        <a:xfrm>
          <a:off x="0" y="0"/>
          <a:ext cx="0" cy="0"/>
        </a:xfrm>
      </p:grpSpPr>
      <p:sp>
        <p:nvSpPr>
          <p:cNvPr id="1500" name="Google Shape;1500;g283cea4b7c9_0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283cea4b7c9_0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23" name="Shape 1523"/>
        <p:cNvGrpSpPr/>
        <p:nvPr/>
      </p:nvGrpSpPr>
      <p:grpSpPr>
        <a:xfrm>
          <a:off x="0" y="0"/>
          <a:ext cx="0" cy="0"/>
        </a:xfrm>
      </p:grpSpPr>
      <p:sp>
        <p:nvSpPr>
          <p:cNvPr id="1524" name="Google Shape;1524;g2822dbce8a7_0_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822dbce8a7_0_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32" name="Shape 1532"/>
        <p:cNvGrpSpPr/>
        <p:nvPr/>
      </p:nvGrpSpPr>
      <p:grpSpPr>
        <a:xfrm>
          <a:off x="0" y="0"/>
          <a:ext cx="0" cy="0"/>
        </a:xfrm>
      </p:grpSpPr>
      <p:sp>
        <p:nvSpPr>
          <p:cNvPr id="1533" name="Google Shape;1533;g284094f515c_0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284094f515c_0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53" name="Shape 1553"/>
        <p:cNvGrpSpPr/>
        <p:nvPr/>
      </p:nvGrpSpPr>
      <p:grpSpPr>
        <a:xfrm>
          <a:off x="0" y="0"/>
          <a:ext cx="0" cy="0"/>
        </a:xfrm>
      </p:grpSpPr>
      <p:sp>
        <p:nvSpPr>
          <p:cNvPr id="1554" name="Google Shape;1554;g2822dbce8a7_0_5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2822dbce8a7_0_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61" name="Shape 1561"/>
        <p:cNvGrpSpPr/>
        <p:nvPr/>
      </p:nvGrpSpPr>
      <p:grpSpPr>
        <a:xfrm>
          <a:off x="0" y="0"/>
          <a:ext cx="0" cy="0"/>
        </a:xfrm>
      </p:grpSpPr>
      <p:sp>
        <p:nvSpPr>
          <p:cNvPr id="1562" name="Google Shape;1562;g284094f515c_0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284094f515c_0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71" name="Shape 1571"/>
        <p:cNvGrpSpPr/>
        <p:nvPr/>
      </p:nvGrpSpPr>
      <p:grpSpPr>
        <a:xfrm>
          <a:off x="0" y="0"/>
          <a:ext cx="0" cy="0"/>
        </a:xfrm>
      </p:grpSpPr>
      <p:sp>
        <p:nvSpPr>
          <p:cNvPr id="1572" name="Google Shape;1572;g279955a40ae_0_8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79955a40ae_0_8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62" name="Shape 762"/>
        <p:cNvGrpSpPr/>
        <p:nvPr/>
      </p:nvGrpSpPr>
      <p:grpSpPr>
        <a:xfrm>
          <a:off x="0" y="0"/>
          <a:ext cx="0" cy="0"/>
        </a:xfrm>
      </p:grpSpPr>
      <p:sp>
        <p:nvSpPr>
          <p:cNvPr id="763" name="Google Shape;763;g283aa1ea23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83aa1ea23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77" name="Shape 1577"/>
        <p:cNvGrpSpPr/>
        <p:nvPr/>
      </p:nvGrpSpPr>
      <p:grpSpPr>
        <a:xfrm>
          <a:off x="0" y="0"/>
          <a:ext cx="0" cy="0"/>
        </a:xfrm>
      </p:grpSpPr>
      <p:sp>
        <p:nvSpPr>
          <p:cNvPr id="1578" name="Google Shape;1578;g279955a40ae_0_8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79955a40ae_0_8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70" name="Shape 770"/>
        <p:cNvGrpSpPr/>
        <p:nvPr/>
      </p:nvGrpSpPr>
      <p:grpSpPr>
        <a:xfrm>
          <a:off x="0" y="0"/>
          <a:ext cx="0" cy="0"/>
        </a:xfrm>
      </p:grpSpPr>
      <p:sp>
        <p:nvSpPr>
          <p:cNvPr id="771" name="Google Shape;771;g284094f515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84094f515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78" name="Shape 778"/>
        <p:cNvGrpSpPr/>
        <p:nvPr/>
      </p:nvGrpSpPr>
      <p:grpSpPr>
        <a:xfrm>
          <a:off x="0" y="0"/>
          <a:ext cx="0" cy="0"/>
        </a:xfrm>
      </p:grpSpPr>
      <p:sp>
        <p:nvSpPr>
          <p:cNvPr id="779" name="Google Shape;779;g2822dbce8a7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822dbce8a7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86" name="Shape 786"/>
        <p:cNvGrpSpPr/>
        <p:nvPr/>
      </p:nvGrpSpPr>
      <p:grpSpPr>
        <a:xfrm>
          <a:off x="0" y="0"/>
          <a:ext cx="0" cy="0"/>
        </a:xfrm>
      </p:grpSpPr>
      <p:sp>
        <p:nvSpPr>
          <p:cNvPr id="787" name="Google Shape;787;g290aeeb789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90aeeb789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01" name="Shape 801"/>
        <p:cNvGrpSpPr/>
        <p:nvPr/>
      </p:nvGrpSpPr>
      <p:grpSpPr>
        <a:xfrm>
          <a:off x="0" y="0"/>
          <a:ext cx="0" cy="0"/>
        </a:xfrm>
      </p:grpSpPr>
      <p:sp>
        <p:nvSpPr>
          <p:cNvPr id="802" name="Google Shape;802;g2826a4b306b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826a4b306b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22" name="Shape 822"/>
        <p:cNvGrpSpPr/>
        <p:nvPr/>
      </p:nvGrpSpPr>
      <p:grpSpPr>
        <a:xfrm>
          <a:off x="0" y="0"/>
          <a:ext cx="0" cy="0"/>
        </a:xfrm>
      </p:grpSpPr>
      <p:sp>
        <p:nvSpPr>
          <p:cNvPr id="823" name="Google Shape;823;g2826a4b306b_0_1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826a4b306b_0_1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2.png" /><Relationship Id="rId7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5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9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2.pn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10" Type="http://schemas.openxmlformats.org/officeDocument/2006/relationships/image" Target="../media/image22.png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25.png" /><Relationship Id="rId3" Type="http://schemas.openxmlformats.org/officeDocument/2006/relationships/image" Target="../media/image30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9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31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2.png" /><Relationship Id="rId3" Type="http://schemas.openxmlformats.org/officeDocument/2006/relationships/image" Target="../media/image37.png" /><Relationship Id="rId4" Type="http://schemas.openxmlformats.org/officeDocument/2006/relationships/image" Target="../media/image39.png" /><Relationship Id="rId5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4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English">
  <p:cSld name="Title Slide 2_1">
    <p:bg>
      <p:bgPr>
        <a:solidFill>
          <a:srgbClr val="BEF2B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English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890225" y="4327975"/>
            <a:ext cx="5986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1 Outcome">
  <p:cSld name="CUSTOM_5">
    <p:bg>
      <p:bgPr>
        <a:solidFill>
          <a:srgbClr val="BEF2B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3225" y="13883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325207" y="454765"/>
            <a:ext cx="457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>
                <a:latin typeface="Lexend"/>
                <a:ea typeface="Lexend"/>
                <a:cs typeface="Lexend"/>
                <a:sym typeface="Lexend"/>
              </a:rPr>
              <a:t>Outcome</a:t>
            </a:r>
            <a:endParaRPr sz="2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1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2 Hidden guidance slide">
  <p:cSld name="CUSTOM_1">
    <p:spTree>
      <p:nvGrpSpPr>
        <p:cNvPr id="94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Google Shape;95;p12"/>
          <p:cNvSpPr txBox="1"/>
          <p:nvPr/>
        </p:nvSpPr>
        <p:spPr>
          <a:xfrm>
            <a:off x="177375" y="724875"/>
            <a:ext cx="424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Oak’s lessons are structured around 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learning cycles</a:t>
            </a:r>
            <a:r>
              <a:rPr lang="en-GB" sz="1200" i="1"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These are indicated through colour in the slide deck: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77375" y="248475"/>
            <a:ext cx="424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Oak’s lesson structure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825725" y="248475"/>
            <a:ext cx="401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Useful links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77375" y="3053550"/>
            <a:ext cx="42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Each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 learning cycle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covers several phases: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825725" y="724875"/>
            <a:ext cx="40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Advice on                                          to </a:t>
            </a:r>
            <a:r>
              <a:rPr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bring the lesson to life in your classroom and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best fit the needs of your pupils.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2498516" y="1415817"/>
            <a:ext cx="1745270" cy="1430724"/>
            <a:chOff x="2642961" y="1644312"/>
            <a:chExt cx="1454634" cy="1195657"/>
          </a:xfrm>
        </p:grpSpPr>
        <p:pic>
          <p:nvPicPr>
            <p:cNvPr id="101" name="Google Shape;101;p12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>
              <a:off x="2642975" y="1644312"/>
              <a:ext cx="1454621" cy="287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2" name="Google Shape;102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42975" y="1936215"/>
              <a:ext cx="1454618" cy="2879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3" name="Google Shape;103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2965" y="2251391"/>
              <a:ext cx="1454621" cy="284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4" name="Google Shape;104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42961" y="2563206"/>
              <a:ext cx="1454620" cy="276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05" name="Google Shape;105;p12"/>
          <p:cNvPicPr preferRelativeResize="0"/>
          <p:nvPr/>
        </p:nvPicPr>
        <p:blipFill>
          <a:blip r:embed="rId5">
            <a:alphaModFix/>
          </a:blip>
          <a:srcRect l="3910" b="5222"/>
          <a:stretch>
            <a:fillRect/>
          </a:stretch>
        </p:blipFill>
        <p:spPr>
          <a:xfrm>
            <a:off x="1252313" y="3417350"/>
            <a:ext cx="2057336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50" y="1549488"/>
            <a:ext cx="2057324" cy="1163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 Keywords (3)">
  <p:cSld name="CUSTOM_3_1">
    <p:spTree>
      <p:nvGrpSpPr>
        <p:cNvPr id="107" name="Shape 107"/>
        <p:cNvGrpSpPr/>
        <p:nvPr/>
      </p:nvGrpSpPr>
      <p:grpSpPr>
        <a:xfrm>
          <a:off x="0" y="0"/>
          <a:ext cx="0" cy="0"/>
        </a:xfrm>
      </p:grpSpPr>
      <p:sp>
        <p:nvSpPr>
          <p:cNvPr id="108" name="Google Shape;108;p1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>
            <p:ph type="subTitle" idx="1"/>
          </p:nvPr>
        </p:nvSpPr>
        <p:spPr>
          <a:xfrm>
            <a:off x="323994" y="99364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type="subTitle" idx="2"/>
          </p:nvPr>
        </p:nvSpPr>
        <p:spPr>
          <a:xfrm>
            <a:off x="323994" y="223873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type="subTitle" idx="3"/>
          </p:nvPr>
        </p:nvSpPr>
        <p:spPr>
          <a:xfrm>
            <a:off x="323994" y="348382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.1 Keywords definitions (3)">
  <p:cSld name="CUSTOM_3_1_1">
    <p:spTree>
      <p:nvGrpSpPr>
        <p:cNvPr id="114" name="Shape 114"/>
        <p:cNvGrpSpPr/>
        <p:nvPr/>
      </p:nvGrpSpPr>
      <p:grpSpPr>
        <a:xfrm>
          <a:off x="0" y="0"/>
          <a:ext cx="0" cy="0"/>
        </a:xfrm>
      </p:grpSpPr>
      <p:sp>
        <p:nvSpPr>
          <p:cNvPr id="115" name="Google Shape;115;p1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type="subTitle" idx="2"/>
          </p:nvPr>
        </p:nvSpPr>
        <p:spPr>
          <a:xfrm>
            <a:off x="324001" y="22387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0" name="Google Shape;120;p14"/>
          <p:cNvSpPr txBox="1"/>
          <p:nvPr>
            <p:ph type="subTitle" idx="3"/>
          </p:nvPr>
        </p:nvSpPr>
        <p:spPr>
          <a:xfrm>
            <a:off x="324001" y="34838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 Keyword (4)">
  <p:cSld name="CUSTOM_27_1">
    <p:spTree>
      <p:nvGrpSpPr>
        <p:cNvPr id="121" name="Shape 121"/>
        <p:cNvGrpSpPr/>
        <p:nvPr/>
      </p:nvGrpSpPr>
      <p:grpSpPr>
        <a:xfrm>
          <a:off x="0" y="0"/>
          <a:ext cx="0" cy="0"/>
        </a:xfrm>
      </p:grpSpPr>
      <p:sp>
        <p:nvSpPr>
          <p:cNvPr id="122" name="Google Shape;122;p1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type="subTitle" idx="2"/>
          </p:nvPr>
        </p:nvSpPr>
        <p:spPr>
          <a:xfrm>
            <a:off x="324000" y="190562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type="subTitle" idx="3"/>
          </p:nvPr>
        </p:nvSpPr>
        <p:spPr>
          <a:xfrm>
            <a:off x="324000" y="28976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7" name="Google Shape;127;p15"/>
          <p:cNvSpPr txBox="1"/>
          <p:nvPr>
            <p:ph type="subTitle" idx="4"/>
          </p:nvPr>
        </p:nvSpPr>
        <p:spPr>
          <a:xfrm>
            <a:off x="324000" y="388725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8" name="Google Shape;128;p15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.1 Keyword definitions (4)">
  <p:cSld name="CUSTOM_27_1_2">
    <p:spTree>
      <p:nvGrpSpPr>
        <p:cNvPr id="129" name="Shape 129"/>
        <p:cNvGrpSpPr/>
        <p:nvPr/>
      </p:nvGrpSpPr>
      <p:grpSpPr>
        <a:xfrm>
          <a:off x="0" y="0"/>
          <a:ext cx="0" cy="0"/>
        </a:xfrm>
      </p:grpSpPr>
      <p:sp>
        <p:nvSpPr>
          <p:cNvPr id="130" name="Google Shape;130;p1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subTitle" idx="1"/>
          </p:nvPr>
        </p:nvSpPr>
        <p:spPr>
          <a:xfrm>
            <a:off x="324000" y="9084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type="subTitle" idx="2"/>
          </p:nvPr>
        </p:nvSpPr>
        <p:spPr>
          <a:xfrm>
            <a:off x="324000" y="190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type="subTitle" idx="3"/>
          </p:nvPr>
        </p:nvSpPr>
        <p:spPr>
          <a:xfrm>
            <a:off x="324000" y="28976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type="subTitle" idx="4"/>
          </p:nvPr>
        </p:nvSpPr>
        <p:spPr>
          <a:xfrm>
            <a:off x="324000" y="38872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6" name="Google Shape;136;p16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 Keywords (5)">
  <p:cSld name="CUSTOM_27_1_1">
    <p:spTree>
      <p:nvGrpSpPr>
        <p:cNvPr id="137" name="Shape 137"/>
        <p:cNvGrpSpPr/>
        <p:nvPr/>
      </p:nvGrpSpPr>
      <p:grpSpPr>
        <a:xfrm>
          <a:off x="0" y="0"/>
          <a:ext cx="0" cy="0"/>
        </a:xfrm>
      </p:grpSpPr>
      <p:sp>
        <p:nvSpPr>
          <p:cNvPr id="138" name="Google Shape;138;p1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type="subTitle" idx="1"/>
          </p:nvPr>
        </p:nvSpPr>
        <p:spPr>
          <a:xfrm>
            <a:off x="324000" y="7440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type="subTitle" idx="2"/>
          </p:nvPr>
        </p:nvSpPr>
        <p:spPr>
          <a:xfrm>
            <a:off x="324000" y="158878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type="subTitle" idx="3"/>
          </p:nvPr>
        </p:nvSpPr>
        <p:spPr>
          <a:xfrm>
            <a:off x="324000" y="2428437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type="subTitle" idx="4"/>
          </p:nvPr>
        </p:nvSpPr>
        <p:spPr>
          <a:xfrm>
            <a:off x="324000" y="32656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type="subTitle" idx="5"/>
          </p:nvPr>
        </p:nvSpPr>
        <p:spPr>
          <a:xfrm>
            <a:off x="324000" y="41038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5" name="Google Shape;145;p17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.1 Keywords definitions (5)">
  <p:cSld name="CUSTOM_27_1_1_1"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p1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subTitle" idx="1"/>
          </p:nvPr>
        </p:nvSpPr>
        <p:spPr>
          <a:xfrm>
            <a:off x="324000" y="7440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type="subTitle" idx="2"/>
          </p:nvPr>
        </p:nvSpPr>
        <p:spPr>
          <a:xfrm>
            <a:off x="324000" y="158880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type="subTitle" idx="3"/>
          </p:nvPr>
        </p:nvSpPr>
        <p:spPr>
          <a:xfrm>
            <a:off x="324000" y="24284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type="subTitle" idx="4"/>
          </p:nvPr>
        </p:nvSpPr>
        <p:spPr>
          <a:xfrm>
            <a:off x="324000" y="326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type="subTitle" idx="5"/>
          </p:nvPr>
        </p:nvSpPr>
        <p:spPr>
          <a:xfrm>
            <a:off x="324000" y="41038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4" name="Google Shape;154;p18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2)">
  <p:cSld name="CUSTOM_3">
    <p:spTree>
      <p:nvGrpSpPr>
        <p:cNvPr id="155" name="Shape 155"/>
        <p:cNvGrpSpPr/>
        <p:nvPr/>
      </p:nvGrpSpPr>
      <p:grpSpPr>
        <a:xfrm>
          <a:off x="0" y="0"/>
          <a:ext cx="0" cy="0"/>
        </a:xfrm>
      </p:grpSpPr>
      <p:sp>
        <p:nvSpPr>
          <p:cNvPr id="156" name="Google Shape;156;p19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1">
            <a:alphaModFix/>
          </a:blip>
          <a:srcRect t="3678" b="3669"/>
          <a:stretch>
            <a:fillRect/>
          </a:stretch>
        </p:blipFill>
        <p:spPr>
          <a:xfrm>
            <a:off x="863550" y="2926472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2">
            <a:alphaModFix/>
          </a:blip>
          <a:srcRect t="3678" b="3669"/>
          <a:stretch>
            <a:fillRect/>
          </a:stretch>
        </p:blipFill>
        <p:spPr>
          <a:xfrm>
            <a:off x="863550" y="1989425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1954586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9"/>
          <p:cNvCxnSpPr>
            <a:endCxn id="161" idx="2"/>
          </p:cNvCxnSpPr>
          <p:nvPr/>
        </p:nvCxnSpPr>
        <p:spPr>
          <a:xfrm flipH="1">
            <a:off x="645063" y="2017282"/>
            <a:ext cx="2700" cy="14805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2" y="1993619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1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61" name="Google Shape;16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40" y="2925705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6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" name="Google Shape;167;p19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3)">
  <p:cSld name="CUSTOM_3_2">
    <p:spTree>
      <p:nvGrpSpPr>
        <p:cNvPr id="168" name="Shape 168"/>
        <p:cNvGrpSpPr/>
        <p:nvPr/>
      </p:nvGrpSpPr>
      <p:grpSpPr>
        <a:xfrm>
          <a:off x="0" y="0"/>
          <a: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60090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rcRect t="3678" b="3669"/>
          <a:stretch>
            <a:fillRect/>
          </a:stretch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67798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643475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>
            <a:endCxn id="176" idx="2"/>
          </p:cNvCxnSpPr>
          <p:nvPr/>
        </p:nvCxnSpPr>
        <p:spPr>
          <a:xfrm flipH="1"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9" name="Google Shape;179;p20"/>
          <p:cNvSpPr txBox="1"/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20"/>
          <p:cNvSpPr txBox="1"/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0"/>
          <p:cNvSpPr txBox="1"/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aths">
  <p:cSld name="Title Slide 2_1_1">
    <p:bg>
      <p:bgPr>
        <a:solidFill>
          <a:srgbClr val="BEF2BD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Maths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707200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4)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146932"/>
            <a:ext cx="7439125" cy="5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10561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rcRect t="4387" b="4396"/>
          <a:stretch>
            <a:fillRect/>
          </a:stretch>
        </p:blipFill>
        <p:spPr>
          <a:xfrm>
            <a:off x="863550" y="3971358"/>
            <a:ext cx="7439126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93964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2292191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26599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5">
            <a:alphaModFix/>
          </a:blip>
          <a:srcRect t="3678" b="3669"/>
          <a:stretch>
            <a:fillRect/>
          </a:stretch>
        </p:blipFill>
        <p:spPr>
          <a:xfrm>
            <a:off x="863550" y="1457950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423110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1"/>
          <p:cNvCxnSpPr/>
          <p:nvPr/>
        </p:nvCxnSpPr>
        <p:spPr>
          <a:xfrm>
            <a:off x="647802" y="1725234"/>
            <a:ext cx="600" cy="2679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79" y="313465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57" y="1462166"/>
            <a:ext cx="563185" cy="5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" y="2287588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>
            <p:ph type="title"/>
          </p:nvPr>
        </p:nvSpPr>
        <p:spPr>
          <a:xfrm>
            <a:off x="1224600" y="1462150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21"/>
          <p:cNvSpPr txBox="1"/>
          <p:nvPr>
            <p:ph type="title" idx="2"/>
          </p:nvPr>
        </p:nvSpPr>
        <p:spPr>
          <a:xfrm>
            <a:off x="1224600" y="2292200"/>
            <a:ext cx="68508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1" name="Google Shape;201;p21"/>
          <p:cNvSpPr txBox="1"/>
          <p:nvPr>
            <p:ph type="title" idx="3"/>
          </p:nvPr>
        </p:nvSpPr>
        <p:spPr>
          <a:xfrm>
            <a:off x="1224600" y="3170276"/>
            <a:ext cx="6850800" cy="5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" name="Google Shape;202;p21"/>
          <p:cNvSpPr txBox="1"/>
          <p:nvPr>
            <p:ph type="title" idx="4"/>
          </p:nvPr>
        </p:nvSpPr>
        <p:spPr>
          <a:xfrm>
            <a:off x="1224600" y="3971352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03" name="Google Shape;20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341" y="3969363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10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21"/>
          <p:cNvSpPr txBox="1"/>
          <p:nvPr>
            <p:ph type="title" idx="5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0 Explanation blank - purple ">
  <p:cSld name="TITLE_AND_TWO_COLUMNS_1_1_6_2_1_4">
    <p:spTree>
      <p:nvGrpSpPr>
        <p:cNvPr id="208" name="Shape 208"/>
        <p:cNvGrpSpPr/>
        <p:nvPr/>
      </p:nvGrpSpPr>
      <p:grpSpPr>
        <a:xfrm>
          <a:off x="0" y="0"/>
          <a:ext cx="0" cy="0"/>
        </a:xfrm>
      </p:grpSpPr>
      <p:pic>
        <p:nvPicPr>
          <p:cNvPr id="209" name="Google Shape;209;p2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-1" y="-2"/>
            <a:ext cx="91476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2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2" name="Google Shape;212;p2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3" name="Google Shape;2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0 Explanation blank - jade">
  <p:cSld name="TITLE_AND_TWO_COLUMNS_1_1_6_2_1_2">
    <p:spTree>
      <p:nvGrpSpPr>
        <p:cNvPr id="215" name="Shape 215"/>
        <p:cNvGrpSpPr/>
        <p:nvPr/>
      </p:nvGrpSpPr>
      <p:grpSpPr>
        <a:xfrm>
          <a:off x="0" y="0"/>
          <a:ext cx="0" cy="0"/>
        </a:xfrm>
      </p:grpSpPr>
      <p:pic>
        <p:nvPicPr>
          <p:cNvPr id="216" name="Google Shape;216;p2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9" name="Google Shape;219;p23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1" name="Google Shape;22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0 Explanation blank - blue ">
  <p:cSld name="TITLE_AND_TWO_COLUMNS_1_1_6_2_2">
    <p:spTree>
      <p:nvGrpSpPr>
        <p:cNvPr id="222" name="Shape 222"/>
        <p:cNvGrpSpPr/>
        <p:nvPr/>
      </p:nvGrpSpPr>
      <p:grpSpPr>
        <a:xfrm>
          <a:off x="0" y="0"/>
          <a:ext cx="0" cy="0"/>
        </a:xfrm>
      </p:grpSpPr>
      <p:pic>
        <p:nvPicPr>
          <p:cNvPr id="223" name="Google Shape;223;p2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6" name="Google Shape;226;p24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2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8" name="Google Shape;2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0 Explanation blank - pink ">
  <p:cSld name="TITLE_AND_TWO_COLUMNS_1_1_6_2_1_1">
    <p:spTree>
      <p:nvGrpSpPr>
        <p:cNvPr id="229" name="Shape 229"/>
        <p:cNvGrpSpPr/>
        <p:nvPr/>
      </p:nvGrpSpPr>
      <p:grpSpPr>
        <a:xfrm>
          <a:off x="0" y="0"/>
          <a:ext cx="0" cy="0"/>
        </a:xfrm>
      </p:grpSpPr>
      <p:pic>
        <p:nvPicPr>
          <p:cNvPr id="230" name="Google Shape;230;p2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33" name="Google Shape;233;p25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2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5" name="Google Shape;2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1 I do We do - purple">
  <p:cSld name="TITLE_AND_TWO_COLUMNS_1_1_9_2_2">
    <p:bg>
      <p:bgPr>
        <a:solidFill>
          <a:srgbClr val="F3EEFB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26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1" name="Google Shape;241;p26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3" name="Google Shape;243;p26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44" name="Google Shape;24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6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6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1 I do We do - jade">
  <p:cSld name="TITLE_AND_TWO_COLUMNS_1_1_9_2_2_1_1">
    <p:bg>
      <p:bgPr>
        <a:solidFill>
          <a:srgbClr val="E6F2F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</a:xfrm>
      </p:grpSpPr>
      <p:sp>
        <p:nvSpPr>
          <p:cNvPr id="250" name="Google Shape;250;p27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6" name="Google Shape;256;p27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57" name="Google Shape;257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7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59" name="Google Shape;259;p27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60" name="Google Shape;26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7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1 I do We do - blue">
  <p:cSld name="TITLE_AND_TWO_COLUMNS_1_1_9_2_3">
    <p:bg>
      <p:bgPr>
        <a:solidFill>
          <a:srgbClr val="EBEDFE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</a:xfrm>
      </p:grpSpPr>
      <p:sp>
        <p:nvSpPr>
          <p:cNvPr id="263" name="Google Shape;263;p28"/>
          <p:cNvSpPr/>
          <p:nvPr/>
        </p:nvSpPr>
        <p:spPr>
          <a:xfrm>
            <a:off x="0" y="18750"/>
            <a:ext cx="4572300" cy="51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6" name="Google Shape;266;p28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9" name="Google Shape;269;p28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70" name="Google Shape;270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8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73" name="Google Shape;27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8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1 I do We do - pink">
  <p:cSld name="TITLE_AND_TWO_COLUMNS_1_1_9_2_2_1_1_1">
    <p:bg>
      <p:bgPr>
        <a:solidFill>
          <a:srgbClr val="FAEAF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</a:xfrm>
      </p:grpSpPr>
      <p:sp>
        <p:nvSpPr>
          <p:cNvPr id="276" name="Google Shape;276;p29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77" name="Google Shape;277;p2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9" name="Google Shape;279;p29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2" name="Google Shape;282;p29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83" name="Google Shape;283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9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86" name="Google Shape;28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9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2 CfU true/false justify - purple">
  <p:cSld name="TITLE_AND_TWO_COLUMNS_1_1_9_1_3_1">
    <p:bg>
      <p:bgPr>
        <a:solidFill>
          <a:srgbClr val="F3EEF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0"/>
          <p:cNvSpPr txBox="1"/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7" name="Google Shape;297;p30"/>
          <p:cNvSpPr txBox="1"/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8" name="Google Shape;298;p3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99" name="Google Shape;299;p30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00" name="Google Shape;300;p3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5" name="Google Shape;305;p3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09" name="Google Shape;30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Geography">
  <p:cSld name="Title Slide 2_1_1_1">
    <p:bg>
      <p:bgPr>
        <a:solidFill>
          <a:srgbClr val="BEF2BD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259825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Geography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4"/>
          <p:cNvSpPr txBox="1"/>
          <p:nvPr>
            <p:ph type="subTitle" idx="1"/>
          </p:nvPr>
        </p:nvSpPr>
        <p:spPr>
          <a:xfrm>
            <a:off x="890225" y="4327975"/>
            <a:ext cx="5997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2 CfU true/false justify - jade">
  <p:cSld name="TITLE_AND_TWO_COLUMNS_1_1_9_1_3_1_1_1">
    <p:bg>
      <p:bgPr>
        <a:solidFill>
          <a:srgbClr val="E6F2F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31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1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19" name="Google Shape;31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31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23" name="Google Shape;323;p31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24" name="Google Shape;324;p31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25" name="Google Shape;32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28" name="Google Shape;32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2 CfU true/false justify - blue">
  <p:cSld name="TITLE_AND_TWO_COLUMNS_1_1_9_1_3_2">
    <p:bg>
      <p:bgPr>
        <a:solidFill>
          <a:srgbClr val="EBEDFE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</a:xfrm>
      </p:grpSpPr>
      <p:pic>
        <p:nvPicPr>
          <p:cNvPr id="335" name="Google Shape;335;p3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32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1" name="Google Shape;341;p32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" name="Google Shape;344;p3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32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6" name="Google Shape;346;p32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47" name="Google Shape;347;p32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48" name="Google Shape;348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50" name="Google Shape;350;p32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53" name="Google Shape;3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2 CfU true/false justify - pink">
  <p:cSld name="TITLE_AND_TWO_COLUMNS_1_1_9_1_3_1_1_1_1">
    <p:bg>
      <p:bgPr>
        <a:solidFill>
          <a:srgbClr val="FAEAF6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</a:xfrm>
      </p:grpSpPr>
      <p:pic>
        <p:nvPicPr>
          <p:cNvPr id="358" name="Google Shape;358;p3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0" name="Google Shape;360;p33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33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4" name="Google Shape;364;p33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33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9" name="Google Shape;369;p33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70" name="Google Shape;370;p33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71" name="Google Shape;37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73" name="Google Shape;373;p33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74" name="Google Shape;37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3 CfU 3 options - purple">
  <p:cSld name="TITLE_AND_TWO_COLUMNS_1_1_7_1">
    <p:bg>
      <p:bgPr>
        <a:solidFill>
          <a:srgbClr val="F3EEFB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84" name="Google Shape;38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" name="Google Shape;386;p3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7" name="Google Shape;387;p34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8" name="Google Shape;388;p34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9" name="Google Shape;389;p34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90" name="Google Shape;390;p34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391" name="Google Shape;39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394" name="Google Shape;394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6" name="Google Shape;396;p34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397" name="Google Shape;39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3 CfU 3 options - jade">
  <p:cSld name="TITLE_AND_TWO_COLUMNS_1_1_7_1_1_1">
    <p:bg>
      <p:bgPr>
        <a:solidFill>
          <a:srgbClr val="E6F2F2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</a:xfrm>
      </p:grpSpPr>
      <p:pic>
        <p:nvPicPr>
          <p:cNvPr id="400" name="Google Shape;400;p3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2" name="Google Shape;402;p3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3" name="Google Shape;40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5" name="Google Shape;405;p3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35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7" name="Google Shape;407;p35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8" name="Google Shape;408;p35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9" name="Google Shape;409;p35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10" name="Google Shape;41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13" name="Google Shape;41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3 CfU 3 options - blue">
  <p:cSld name="TITLE_AND_TWO_COLUMNS_1_1_7_2">
    <p:bg>
      <p:bgPr>
        <a:solidFill>
          <a:srgbClr val="EBEDFE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</a:xfrm>
      </p:grpSpPr>
      <p:pic>
        <p:nvPicPr>
          <p:cNvPr id="419" name="Google Shape;419;p3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1" name="Google Shape;421;p36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2" name="Google Shape;42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36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36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6" name="Google Shape;426;p36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7" name="Google Shape;427;p36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28" name="Google Shape;428;p36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29" name="Google Shape;42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32" name="Google Shape;43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4" name="Google Shape;434;p36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35" name="Google Shape;43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3 CfU 3 options - pink">
  <p:cSld name="TITLE_AND_TWO_COLUMNS_1_1_7_1_1_1_1">
    <p:bg>
      <p:bgPr>
        <a:solidFill>
          <a:srgbClr val="FAEAF6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</a:xfrm>
      </p:grpSpPr>
      <p:pic>
        <p:nvPicPr>
          <p:cNvPr id="438" name="Google Shape;438;p3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0" name="Google Shape;440;p37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41" name="Google Shape;44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3" name="Google Shape;443;p37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" name="Google Shape;444;p37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5" name="Google Shape;445;p37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6" name="Google Shape;446;p37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47" name="Google Shape;447;p37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48" name="Google Shape;448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51" name="Google Shape;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54" name="Google Shape;45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4 CfU 4 options - purple">
  <p:cSld name="TITLE_AND_TWO_COLUMNS_1_1_8_1">
    <p:bg>
      <p:bgPr>
        <a:solidFill>
          <a:srgbClr val="F3EEFB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</a:xfrm>
      </p:grpSpPr>
      <p:pic>
        <p:nvPicPr>
          <p:cNvPr id="457" name="Google Shape;457;p3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0" name="Google Shape;46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" name="Google Shape;462;p38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38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4" name="Google Shape;464;p38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5" name="Google Shape;465;p38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6" name="Google Shape;466;p38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67" name="Google Shape;467;p38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68" name="Google Shape;46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71" name="Google Shape;47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74" name="Google Shape;474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477" name="Google Shape;47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4 CfU 4 options - jade">
  <p:cSld name="TITLE_AND_TWO_COLUMNS_1_1_8_1_1_1">
    <p:bg>
      <p:bgPr>
        <a:solidFill>
          <a:srgbClr val="E6F2F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</a:xfrm>
      </p:grpSpPr>
      <p:pic>
        <p:nvPicPr>
          <p:cNvPr id="480" name="Google Shape;480;p3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2" name="Google Shape;482;p39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83" name="Google Shape;4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5" name="Google Shape;485;p39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6" name="Google Shape;486;p39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8" name="Google Shape;488;p39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90" name="Google Shape;490;p39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91" name="Google Shape;491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94" name="Google Shape;49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97" name="Google Shape;497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00" name="Google Shape;50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4 CfU 4 options - blue">
  <p:cSld name="TITLE_AND_TWO_COLUMNS_1_1_8_2">
    <p:bg>
      <p:bgPr>
        <a:solidFill>
          <a:srgbClr val="EBEDFE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</a:xfrm>
      </p:grpSpPr>
      <p:pic>
        <p:nvPicPr>
          <p:cNvPr id="503" name="Google Shape;503;p40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5" name="Google Shape;505;p40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06" name="Google Shape;50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p40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" name="Google Shape;509;p40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0" name="Google Shape;510;p40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1" name="Google Shape;511;p40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2" name="Google Shape;512;p40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13" name="Google Shape;513;p40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14" name="Google Shape;51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17" name="Google Shape;51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9" name="Google Shape;519;p40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20" name="Google Shape;52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23" name="Google Shape;52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History">
  <p:cSld name="Title Slide 2_1_1_1_1">
    <p:bg>
      <p:bgPr>
        <a:solidFill>
          <a:srgbClr val="BEF2BD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5"/>
          <p:cNvSpPr txBox="1"/>
          <p:nvPr>
            <p:ph type="subTitle" idx="1"/>
          </p:nvPr>
        </p:nvSpPr>
        <p:spPr>
          <a:xfrm>
            <a:off x="890225" y="4327975"/>
            <a:ext cx="5804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40" name="Google Shape;40;p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41" name="Google Shape;4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5"/>
            <p:cNvSpPr/>
            <p:nvPr/>
          </p:nvSpPr>
          <p:spPr>
            <a:xfrm>
              <a:off x="6860400" y="1205850"/>
              <a:ext cx="1959600" cy="136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43" name="Google Shape;43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8432">
              <a:off x="7001357" y="1317070"/>
              <a:ext cx="1677682" cy="1143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4 CfU 4 options - pink">
  <p:cSld name="TITLE_AND_TWO_COLUMNS_1_1_8_1_1_1_1">
    <p:bg>
      <p:bgPr>
        <a:solidFill>
          <a:srgbClr val="FAEAF6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</a:xfrm>
      </p:grpSpPr>
      <p:pic>
        <p:nvPicPr>
          <p:cNvPr id="526" name="Google Shape;526;p4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1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8" name="Google Shape;528;p41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29" name="Google Shape;52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1" name="Google Shape;531;p41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41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3" name="Google Shape;533;p41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4" name="Google Shape;534;p41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5" name="Google Shape;535;p41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36" name="Google Shape;536;p41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37" name="Google Shape;53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40" name="Google Shape;54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2" name="Google Shape;542;p41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43" name="Google Shape;54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46" name="Google Shape;54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</a:xfrm>
      </p:grpSpPr>
      <p:pic>
        <p:nvPicPr>
          <p:cNvPr id="549" name="Google Shape;549;p4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51" name="Google Shape;551;p42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52" name="Google Shape;55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4" name="Google Shape;554;p42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42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6" name="Google Shape;556;p42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7" name="Google Shape;557;p42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58" name="Google Shape;558;p42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59" name="Google Shape;55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1" name="Google Shape;561;p42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62" name="Google Shape;56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65" name="Google Shape;56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5 CfU 3 image options - jade">
  <p:cSld name="TITLE_AND_TWO_COLUMNS_1_1_7_1_1_1_2">
    <p:bg>
      <p:bgPr>
        <a:solidFill>
          <a:srgbClr val="E6F2F2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</a:xfrm>
      </p:grpSpPr>
      <p:pic>
        <p:nvPicPr>
          <p:cNvPr id="568" name="Google Shape;568;p4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70" name="Google Shape;570;p43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71" name="Google Shape;57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p43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p43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5" name="Google Shape;575;p43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6" name="Google Shape;576;p43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77" name="Google Shape;577;p43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78" name="Google Shape;57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0" name="Google Shape;580;p43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81" name="Google Shape;581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3" name="Google Shape;583;p43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84" name="Google Shape;584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5 CfU 3  image options - blue ">
  <p:cSld name="TITLE_AND_TWO_COLUMNS_1_1_7_2_1">
    <p:bg>
      <p:bgPr>
        <a:solidFill>
          <a:srgbClr val="EBEDFE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</a:xfrm>
      </p:grpSpPr>
      <p:pic>
        <p:nvPicPr>
          <p:cNvPr id="587" name="Google Shape;587;p4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89" name="Google Shape;589;p4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90" name="Google Shape;59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2" name="Google Shape;592;p4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44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4" name="Google Shape;594;p44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5" name="Google Shape;595;p44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96" name="Google Shape;596;p44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97" name="Google Shape;597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99" name="Google Shape;599;p44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00" name="Google Shape;600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02" name="Google Shape;602;p44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03" name="Google Shape;603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5 CfU 3 image options - pink">
  <p:cSld name="TITLE_AND_TWO_COLUMNS_1_1_7_1_1_1_1_1">
    <p:bg>
      <p:bgPr>
        <a:solidFill>
          <a:srgbClr val="FAEAF6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</a:xfrm>
      </p:grpSpPr>
      <p:pic>
        <p:nvPicPr>
          <p:cNvPr id="606" name="Google Shape;606;p4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08" name="Google Shape;608;p4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09" name="Google Shape;60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1" name="Google Shape;611;p4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45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3" name="Google Shape;613;p45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4" name="Google Shape;614;p45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615" name="Google Shape;615;p45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16" name="Google Shape;61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8" name="Google Shape;618;p45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19" name="Google Shape;619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21" name="Google Shape;621;p45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22" name="Google Shape;62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6 CfU blank - purple ">
  <p:cSld name="TITLE_AND_TWO_COLUMNS_1_1_6_2">
    <p:bg>
      <p:bgPr>
        <a:solidFill>
          <a:srgbClr val="F3EEFB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</a:xfrm>
      </p:grpSpPr>
      <p:pic>
        <p:nvPicPr>
          <p:cNvPr id="625" name="Google Shape;625;p4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7" name="Google Shape;627;p4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28" name="Google Shape;62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0" name="Google Shape;630;p4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6 CfU blank - jade ">
  <p:cSld name="TITLE_AND_TWO_COLUMNS_1_1_6_2_3_1">
    <p:bg>
      <p:bgPr>
        <a:solidFill>
          <a:srgbClr val="E6F2F2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</a:xfrm>
      </p:grpSpPr>
      <p:pic>
        <p:nvPicPr>
          <p:cNvPr id="632" name="Google Shape;632;p4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34" name="Google Shape;634;p4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35" name="Google Shape;63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7" name="Google Shape;637;p4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6 CfU blank - blue ">
  <p:cSld name="TITLE_AND_TWO_COLUMNS_1_1_6_3">
    <p:bg>
      <p:bgPr>
        <a:solidFill>
          <a:srgbClr val="EBEDFE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</a:xfrm>
      </p:grpSpPr>
      <p:pic>
        <p:nvPicPr>
          <p:cNvPr id="639" name="Google Shape;639;p4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1" name="Google Shape;641;p48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2" name="Google Shape;6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p4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6 CfU blank - pink ">
  <p:cSld name="TITLE_AND_TWO_COLUMNS_1_1_6_2_3_1_1">
    <p:bg>
      <p:bgPr>
        <a:solidFill>
          <a:srgbClr val="FAEAF6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</a:xfrm>
      </p:grpSpPr>
      <p:pic>
        <p:nvPicPr>
          <p:cNvPr id="646" name="Google Shape;646;p4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8" name="Google Shape;648;p49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9" name="Google Shape;649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1" name="Google Shape;651;p4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7 Practice - purple ">
  <p:cSld name="TITLE_AND_TWO_COLUMNS_1_1_5_1_3_1_1">
    <p:spTree>
      <p:nvGrpSpPr>
        <p:cNvPr id="652" name="Shape 652"/>
        <p:cNvGrpSpPr/>
        <p:nvPr/>
      </p:nvGrpSpPr>
      <p:grpSpPr>
        <a:xfrm>
          <a:off x="0" y="0"/>
          <a:ext cx="0" cy="0"/>
        </a:xfrm>
      </p:grpSpPr>
      <p:pic>
        <p:nvPicPr>
          <p:cNvPr id="653" name="Google Shape;653;p5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55" name="Google Shape;655;p50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56" name="Google Shape;656;p50"/>
          <p:cNvSpPr txBox="1"/>
          <p:nvPr/>
        </p:nvSpPr>
        <p:spPr>
          <a:xfrm>
            <a:off x="324000" y="45525"/>
            <a:ext cx="108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7" name="Google Shape;657;p50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58" name="Google Shape;65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usic">
  <p:cSld name="Title Slide 2_1_1_1_1_1">
    <p:bg>
      <p:bgPr>
        <a:solidFill>
          <a:srgbClr val="BEF2BD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Music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48;p6"/>
          <p:cNvSpPr txBox="1"/>
          <p:nvPr>
            <p:ph type="subTitle" idx="1"/>
          </p:nvPr>
        </p:nvSpPr>
        <p:spPr>
          <a:xfrm>
            <a:off x="890225" y="4327975"/>
            <a:ext cx="5787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661625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7 Practice - jade">
  <p:cSld name="TITLE_AND_TWO_COLUMNS_1_1_5_1_3_1_1_1_1">
    <p:spTree>
      <p:nvGrpSpPr>
        <p:cNvPr id="660" name="Shape 660"/>
        <p:cNvGrpSpPr/>
        <p:nvPr/>
      </p:nvGrpSpPr>
      <p:grpSpPr>
        <a:xfrm>
          <a:off x="0" y="0"/>
          <a:ext cx="0" cy="0"/>
        </a:xfrm>
      </p:grpSpPr>
      <p:pic>
        <p:nvPicPr>
          <p:cNvPr id="661" name="Google Shape;661;p5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63" name="Google Shape;663;p51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64" name="Google Shape;664;p5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5" name="Google Shape;665;p51"/>
          <p:cNvSpPr txBox="1"/>
          <p:nvPr/>
        </p:nvSpPr>
        <p:spPr>
          <a:xfrm>
            <a:off x="324000" y="45525"/>
            <a:ext cx="100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6" name="Google Shape;666;p51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67" name="Google Shape;66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7 Practice - blue ">
  <p:cSld name="TITLE_AND_TWO_COLUMNS_1_1_5_1_3_1_2">
    <p:spTree>
      <p:nvGrpSpPr>
        <p:cNvPr id="668" name="Shape 668"/>
        <p:cNvGrpSpPr/>
        <p:nvPr/>
      </p:nvGrpSpPr>
      <p:grpSpPr>
        <a:xfrm>
          <a:off x="0" y="0"/>
          <a:ext cx="0" cy="0"/>
        </a:xfrm>
      </p:grpSpPr>
      <p:pic>
        <p:nvPicPr>
          <p:cNvPr id="669" name="Google Shape;669;p5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1" name="Google Shape;671;p5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72" name="Google Shape;672;p5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3" name="Google Shape;673;p52"/>
          <p:cNvSpPr txBox="1"/>
          <p:nvPr/>
        </p:nvSpPr>
        <p:spPr>
          <a:xfrm>
            <a:off x="324000" y="45525"/>
            <a:ext cx="101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4" name="Google Shape;674;p52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5" name="Google Shape;6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7 Practice - pink">
  <p:cSld name="TITLE_AND_TWO_COLUMNS_1_1_5_1_3_1_1_1_1_1">
    <p:spTree>
      <p:nvGrpSpPr>
        <p:cNvPr id="676" name="Shape 676"/>
        <p:cNvGrpSpPr/>
        <p:nvPr/>
      </p:nvGrpSpPr>
      <p:grpSpPr>
        <a:xfrm>
          <a:off x="0" y="0"/>
          <a:ext cx="0" cy="0"/>
        </a:xfrm>
      </p:grpSpPr>
      <p:pic>
        <p:nvPicPr>
          <p:cNvPr id="677" name="Google Shape;677;p5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9" name="Google Shape;679;p5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0" name="Google Shape;680;p5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1" name="Google Shape;681;p53"/>
          <p:cNvSpPr txBox="1"/>
          <p:nvPr/>
        </p:nvSpPr>
        <p:spPr>
          <a:xfrm>
            <a:off x="324000" y="45525"/>
            <a:ext cx="10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2" name="Google Shape;682;p53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83" name="Google Shape;683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8 Feedback - purple">
  <p:cSld name="TITLE_AND_TWO_COLUMNS_1_1_5_1_3_1_1_1">
    <p:bg>
      <p:bgPr>
        <a:solidFill>
          <a:srgbClr val="F3EEFB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</a:xfrm>
      </p:grpSpPr>
      <p:pic>
        <p:nvPicPr>
          <p:cNvPr id="685" name="Google Shape;685;p5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7" name="Google Shape;687;p5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8" name="Google Shape;688;p54"/>
          <p:cNvSpPr txBox="1"/>
          <p:nvPr/>
        </p:nvSpPr>
        <p:spPr>
          <a:xfrm>
            <a:off x="324000" y="45525"/>
            <a:ext cx="109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9" name="Google Shape;689;p54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90" name="Google Shape;69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8 Feedback - jade">
  <p:cSld name="TITLE_AND_TWO_COLUMNS_1_1_5_1_3_1_1_1_1_2">
    <p:bg>
      <p:bgPr>
        <a:solidFill>
          <a:srgbClr val="E6F2F2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</a:xfrm>
      </p:grpSpPr>
      <p:pic>
        <p:nvPicPr>
          <p:cNvPr id="693" name="Google Shape;693;p5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95" name="Google Shape;695;p5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96" name="Google Shape;696;p55"/>
          <p:cNvSpPr txBox="1"/>
          <p:nvPr/>
        </p:nvSpPr>
        <p:spPr>
          <a:xfrm>
            <a:off x="324000" y="45525"/>
            <a:ext cx="104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7" name="Google Shape;697;p55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8" name="Google Shape;698;p5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99" name="Google Shape;699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8 Feedback - blue">
  <p:cSld name="TITLE_AND_TWO_COLUMNS_1_1_5_1_3_1_2_1">
    <p:bg>
      <p:bgPr>
        <a:solidFill>
          <a:srgbClr val="EBEDFE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</a:xfrm>
      </p:grpSpPr>
      <p:pic>
        <p:nvPicPr>
          <p:cNvPr id="701" name="Google Shape;701;p5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03" name="Google Shape;703;p5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04" name="Google Shape;704;p56"/>
          <p:cNvSpPr txBox="1"/>
          <p:nvPr/>
        </p:nvSpPr>
        <p:spPr>
          <a:xfrm>
            <a:off x="324000" y="45525"/>
            <a:ext cx="103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5" name="Google Shape;705;p5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6" name="Google Shape;706;p5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07" name="Google Shape;707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8 Feedback - pink">
  <p:cSld name="TITLE_AND_TWO_COLUMNS_1_1_5_1_3_1_1_1_1_1_1">
    <p:bg>
      <p:bgPr>
        <a:solidFill>
          <a:srgbClr val="FAEAF6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</a:xfrm>
      </p:grpSpPr>
      <p:pic>
        <p:nvPicPr>
          <p:cNvPr id="709" name="Google Shape;709;p5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1" name="Google Shape;711;p5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12" name="Google Shape;712;p57"/>
          <p:cNvSpPr txBox="1"/>
          <p:nvPr/>
        </p:nvSpPr>
        <p:spPr>
          <a:xfrm>
            <a:off x="324000" y="45525"/>
            <a:ext cx="98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3" name="Google Shape;713;p5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4" name="Google Shape;714;p5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5" name="Google Shape;715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1">
  <p:cSld name="TITLE_AND_TWO_COLUMNS_1_1_5_1_2_1">
    <p:spTree>
      <p:nvGrpSpPr>
        <p:cNvPr id="716" name="Shape 716"/>
        <p:cNvGrpSpPr/>
        <p:nvPr/>
      </p:nvGrpSpPr>
      <p:grpSpPr>
        <a:xfrm>
          <a:off x="0" y="0"/>
          <a:ext cx="0" cy="0"/>
        </a:xfrm>
      </p:grpSpPr>
      <p:sp>
        <p:nvSpPr>
          <p:cNvPr id="717" name="Google Shape;717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18" name="Google Shape;718;p5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8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0" name="Google Shape;720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1" name="Google Shape;721;p58"/>
          <p:cNvSpPr txBox="1"/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2">
  <p:cSld name="TITLE_AND_TWO_COLUMNS_1_1_5_1_2">
    <p:spTree>
      <p:nvGrpSpPr>
        <p:cNvPr id="722" name="Shape 722"/>
        <p:cNvGrpSpPr/>
        <p:nvPr/>
      </p:nvGrpSpPr>
      <p:grpSpPr>
        <a:xfrm>
          <a:off x="0" y="0"/>
          <a:ext cx="0" cy="0"/>
        </a:xfrm>
      </p:grpSpPr>
      <p:sp>
        <p:nvSpPr>
          <p:cNvPr id="723" name="Google Shape;723;p59"/>
          <p:cNvSpPr/>
          <p:nvPr/>
        </p:nvSpPr>
        <p:spPr>
          <a:xfrm>
            <a:off x="0" y="0"/>
            <a:ext cx="9144300" cy="7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24" name="Google Shape;724;p59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7695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9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6" name="Google Shape;726;p59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7" name="Google Shape;727;p59"/>
          <p:cNvSpPr txBox="1"/>
          <p:nvPr>
            <p:ph type="title"/>
          </p:nvPr>
        </p:nvSpPr>
        <p:spPr>
          <a:xfrm>
            <a:off x="1684800" y="157525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3 Projectable quiz">
  <p:cSld name="Title Slide 3_1">
    <p:bg>
      <p:bgPr>
        <a:solidFill>
          <a:schemeClr val="lt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</a:xfrm>
      </p:grpSpPr>
      <p:pic>
        <p:nvPicPr>
          <p:cNvPr id="729" name="Google Shape;729;p6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0"/>
          <p:cNvSpPr txBox="1"/>
          <p:nvPr/>
        </p:nvSpPr>
        <p:spPr>
          <a:xfrm>
            <a:off x="1977450" y="3132468"/>
            <a:ext cx="51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Click to open the interactive quiz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Science">
  <p:cSld name="Title Slide 2_1_1_1_1_1_1">
    <p:bg>
      <p:bgPr>
        <a:solidFill>
          <a:srgbClr val="BEF2BD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</a:xfrm>
      </p:grpSpPr>
      <p:sp>
        <p:nvSpPr>
          <p:cNvPr id="53" name="Google Shape;53;p7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7"/>
          <p:cNvSpPr txBox="1"/>
          <p:nvPr>
            <p:ph type="subTitle" idx="1"/>
          </p:nvPr>
        </p:nvSpPr>
        <p:spPr>
          <a:xfrm>
            <a:off x="890225" y="4327975"/>
            <a:ext cx="5792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56" name="Google Shape;56;p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60" name="Google Shape;6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7"/>
            <p:cNvSpPr/>
            <p:nvPr/>
          </p:nvSpPr>
          <p:spPr>
            <a:xfrm>
              <a:off x="6860400" y="869975"/>
              <a:ext cx="1959600" cy="2007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62" name="Google Shape;62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11816">
              <a:off x="7083000" y="1110274"/>
              <a:ext cx="1514398" cy="152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4 Items to copy-paste">
  <p:cSld name="CUSTOM_104_1_2_1_1">
    <p:spTree>
      <p:nvGrpSpPr>
        <p:cNvPr id="731" name="Shape 731"/>
        <p:cNvGrpSpPr/>
        <p:nvPr/>
      </p:nvGrpSpPr>
      <p:grpSpPr>
        <a:xfrm>
          <a:off x="0" y="0"/>
          <a:ext cx="0" cy="0"/>
        </a:xfrm>
      </p:grpSpPr>
      <p:sp>
        <p:nvSpPr>
          <p:cNvPr id="732" name="Google Shape;732;p61"/>
          <p:cNvSpPr/>
          <p:nvPr/>
        </p:nvSpPr>
        <p:spPr>
          <a:xfrm>
            <a:off x="3217188" y="4171902"/>
            <a:ext cx="521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Tick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483925" y="193075"/>
            <a:ext cx="6671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Items to copy and paste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1"/>
          <p:cNvSpPr/>
          <p:nvPr/>
        </p:nvSpPr>
        <p:spPr>
          <a:xfrm>
            <a:off x="7459200" y="352650"/>
            <a:ext cx="1684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Video frame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5" name="Google Shape;735;p61"/>
          <p:cNvSpPr/>
          <p:nvPr/>
        </p:nvSpPr>
        <p:spPr>
          <a:xfrm>
            <a:off x="628788" y="4171893"/>
            <a:ext cx="1579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Agenda dot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6" name="Google Shape;736;p61"/>
          <p:cNvSpPr/>
          <p:nvPr/>
        </p:nvSpPr>
        <p:spPr>
          <a:xfrm>
            <a:off x="5891525" y="2313000"/>
            <a:ext cx="179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CfU option letters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7" name="Google Shape;737;p61"/>
          <p:cNvSpPr/>
          <p:nvPr/>
        </p:nvSpPr>
        <p:spPr>
          <a:xfrm>
            <a:off x="933601" y="2371650"/>
            <a:ext cx="11799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audio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8" name="Google Shape;738;p61"/>
          <p:cNvSpPr/>
          <p:nvPr/>
        </p:nvSpPr>
        <p:spPr>
          <a:xfrm>
            <a:off x="3444210" y="2377200"/>
            <a:ext cx="1116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video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9" name="Google Shape;739;p61"/>
          <p:cNvSpPr/>
          <p:nvPr/>
        </p:nvSpPr>
        <p:spPr>
          <a:xfrm>
            <a:off x="4747799" y="4171900"/>
            <a:ext cx="694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0" name="Google Shape;740;p61"/>
          <p:cNvSpPr/>
          <p:nvPr/>
        </p:nvSpPr>
        <p:spPr>
          <a:xfrm>
            <a:off x="6451200" y="4171900"/>
            <a:ext cx="1421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Reading icon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5 OGL">
  <p:cSld name="CUSTOM_5_1">
    <p:bg>
      <p:bgPr>
        <a:solidFill>
          <a:srgbClr val="BEF2BD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</a:xfrm>
      </p:grpSpPr>
      <p:pic>
        <p:nvPicPr>
          <p:cNvPr id="742" name="Google Shape;742;p6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7200" y="11118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2"/>
          <p:cNvSpPr txBox="1"/>
          <p:nvPr>
            <p:ph type="subTitle" idx="1"/>
          </p:nvPr>
        </p:nvSpPr>
        <p:spPr>
          <a:xfrm>
            <a:off x="661775" y="1190413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6 Blank">
  <p:cSld name="CUSTOM_6">
    <p:spTree>
      <p:nvGrpSpPr>
        <p:cNvPr id="744" name="Shape 744"/>
        <p:cNvGrpSpPr/>
        <p:nvPr/>
      </p:nvGrpSpPr>
      <p:grpSpPr>
        <a:xfrm>
          <a:off x="0" y="0"/>
          <a:ext cx="0" cy="0"/>
        </a:xfrm>
      </p:grpSpPr>
      <p:sp>
        <p:nvSpPr>
          <p:cNvPr id="745" name="Google Shape;745;p63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Biology">
  <p:cSld name="Title Slide 2_1_1_1_1_1_1_1">
    <p:bg>
      <p:bgPr>
        <a:solidFill>
          <a:srgbClr val="BEF2B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Biology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8"/>
          <p:cNvSpPr txBox="1"/>
          <p:nvPr>
            <p:ph type="subTitle" idx="1"/>
          </p:nvPr>
        </p:nvSpPr>
        <p:spPr>
          <a:xfrm>
            <a:off x="890225" y="4327975"/>
            <a:ext cx="5775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Physics">
  <p:cSld name="Title Slide 2_1_1_1_1_1_1_1_1">
    <p:bg>
      <p:bgPr>
        <a:solidFill>
          <a:srgbClr val="BEF2B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9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6898050" y="839288"/>
              <a:ext cx="1959600" cy="2354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1" name="Google Shape;8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84492">
              <a:off x="7235674" y="1037850"/>
              <a:ext cx="1204851" cy="195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Chemistry">
  <p:cSld name="Title Slide 2_1_1_1_1_1_1_1_1_1">
    <p:bg>
      <p:bgPr>
        <a:solidFill>
          <a:srgbClr val="BEF2B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117400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Chemistry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0"/>
          <p:cNvSpPr txBox="1"/>
          <p:nvPr>
            <p:ph type="subTitle" idx="1"/>
          </p:nvPr>
        </p:nvSpPr>
        <p:spPr>
          <a:xfrm>
            <a:off x="890225" y="4327975"/>
            <a:ext cx="5855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88" name="Google Shape;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image" Target="../media/image42.png" /><Relationship Id="rId6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9.png" /><Relationship Id="rId4" Type="http://schemas.openxmlformats.org/officeDocument/2006/relationships/image" Target="../media/image46.png" /><Relationship Id="rId5" Type="http://schemas.openxmlformats.org/officeDocument/2006/relationships/image" Target="../media/image4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9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9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9.pn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4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support.thenational.academy/using-oaks-new-teaching-resources?utm_campaign=OakSlideDeck&amp;utm_medium=document&amp;utm_source=guide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5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9.png" /><Relationship Id="rId4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9.png" /><Relationship Id="rId4" Type="http://schemas.openxmlformats.org/officeDocument/2006/relationships/image" Target="../media/image47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9.png" /><Relationship Id="rId4" Type="http://schemas.openxmlformats.org/officeDocument/2006/relationships/image" Target="../media/image4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3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notesSlide" Target="../notesSlides/notesSlide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40.xml" /><Relationship Id="rId3" Type="http://schemas.openxmlformats.org/officeDocument/2006/relationships/hyperlink" Target="https://www.nationalarchives.gov.uk/doc/open-government-licence/version/3/" TargetMode="External" /><Relationship Id="rId4" Type="http://schemas.openxmlformats.org/officeDocument/2006/relationships/hyperlink" Target="https://www.thenational.academy/legal/terms-and-conditions" TargetMode="External" /><Relationship Id="rId5" Type="http://schemas.openxmlformats.org/officeDocument/2006/relationships/image" Target="../media/image5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49" name="Shape 749"/>
        <p:cNvGrpSpPr/>
        <p:nvPr/>
      </p:nvGrpSpPr>
      <p:grpSpPr>
        <a:xfrm>
          <a:off x="0" y="0"/>
          <a:ext cx="0" cy="0"/>
        </a:xfrm>
      </p:grpSpPr>
      <p:sp>
        <p:nvSpPr>
          <p:cNvPr id="750" name="Google Shape;750;p6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Numbers can be added in any order</a:t>
            </a:r>
            <a:endParaRPr/>
          </a:p>
        </p:txBody>
      </p:sp>
      <p:sp>
        <p:nvSpPr>
          <p:cNvPr id="751" name="Google Shape;751;p64"/>
          <p:cNvSpPr txBox="1"/>
          <p:nvPr>
            <p:ph type="subTitle" idx="1"/>
          </p:nvPr>
        </p:nvSpPr>
        <p:spPr>
          <a:xfrm>
            <a:off x="890225" y="4327975"/>
            <a:ext cx="6451200" cy="6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>
                <a:solidFill>
                  <a:srgbClr val="282828"/>
                </a:solidFill>
              </a:rPr>
              <a:t>Review strategies for adding and subtracting across 10</a:t>
            </a:r>
            <a:endParaRPr sz="27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50" name="Shape 850"/>
        <p:cNvGrpSpPr/>
        <p:nvPr/>
      </p:nvGrpSpPr>
      <p:grpSpPr>
        <a:xfrm>
          <a:off x="0" y="0"/>
          <a:ext cx="0" cy="0"/>
        </a:xfrm>
      </p:grpSpPr>
      <p:sp>
        <p:nvSpPr>
          <p:cNvPr id="851" name="Google Shape;851;p73"/>
          <p:cNvSpPr txBox="1"/>
          <p:nvPr>
            <p:ph type="body" idx="1"/>
          </p:nvPr>
        </p:nvSpPr>
        <p:spPr>
          <a:xfrm>
            <a:off x="324001" y="759300"/>
            <a:ext cx="2812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took 6 cherries.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852" name="Google Shape;852;p7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853" name="Google Shape;853;p73"/>
          <p:cNvSpPr txBox="1"/>
          <p:nvPr/>
        </p:nvSpPr>
        <p:spPr>
          <a:xfrm>
            <a:off x="379525" y="1552023"/>
            <a:ext cx="20529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4" name="Google Shape;854;p73"/>
          <p:cNvSpPr txBox="1"/>
          <p:nvPr/>
        </p:nvSpPr>
        <p:spPr>
          <a:xfrm>
            <a:off x="324000" y="2234248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Izzy also took 6 cherries.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55" name="Google Shape;855;p73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2297013" y="1205700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73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3665172" y="1243841"/>
            <a:ext cx="196153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73"/>
          <p:cNvSpPr txBox="1"/>
          <p:nvPr/>
        </p:nvSpPr>
        <p:spPr>
          <a:xfrm>
            <a:off x="2297024" y="1486063"/>
            <a:ext cx="44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   +     3    +    1   =   6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pic>
        <p:nvPicPr>
          <p:cNvPr id="858" name="Google Shape;858;p73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3259237" y="12006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3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4462384" y="1243841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73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4285763" y="28483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3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4662072" y="2891553"/>
            <a:ext cx="196153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3"/>
          <p:cNvSpPr txBox="1"/>
          <p:nvPr/>
        </p:nvSpPr>
        <p:spPr>
          <a:xfrm>
            <a:off x="2297024" y="3174950"/>
            <a:ext cx="44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   +     2    +    3   =   6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pic>
        <p:nvPicPr>
          <p:cNvPr id="863" name="Google Shape;863;p73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3369588" y="2912750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73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2387109" y="2894578"/>
            <a:ext cx="196153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3"/>
          <p:cNvSpPr txBox="1"/>
          <p:nvPr/>
        </p:nvSpPr>
        <p:spPr>
          <a:xfrm>
            <a:off x="891600" y="4059425"/>
            <a:ext cx="408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+ 1 is equal to 1 + 2 + 3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866" name="Google Shape;866;p73"/>
          <p:cNvSpPr txBox="1"/>
          <p:nvPr/>
        </p:nvSpPr>
        <p:spPr>
          <a:xfrm>
            <a:off x="5360700" y="4059425"/>
            <a:ext cx="284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+ 1 = 1 + 2 + 3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70" name="Shape 870"/>
        <p:cNvGrpSpPr/>
        <p:nvPr/>
      </p:nvGrpSpPr>
      <p:grpSpPr>
        <a:xfrm>
          <a:off x="0" y="0"/>
          <a:ext cx="0" cy="0"/>
        </a:xfrm>
      </p:grpSpPr>
      <p:sp>
        <p:nvSpPr>
          <p:cNvPr id="871" name="Google Shape;871;p74"/>
          <p:cNvSpPr txBox="1"/>
          <p:nvPr>
            <p:ph type="body" idx="1"/>
          </p:nvPr>
        </p:nvSpPr>
        <p:spPr>
          <a:xfrm>
            <a:off x="324000" y="759300"/>
            <a:ext cx="69333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and Izzy share another bowl of cherries.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872" name="Google Shape;872;p7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873" name="Google Shape;873;p74"/>
          <p:cNvSpPr txBox="1"/>
          <p:nvPr/>
        </p:nvSpPr>
        <p:spPr>
          <a:xfrm>
            <a:off x="432950" y="2464075"/>
            <a:ext cx="103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4" name="Google Shape;874;p74"/>
          <p:cNvSpPr txBox="1"/>
          <p:nvPr/>
        </p:nvSpPr>
        <p:spPr>
          <a:xfrm>
            <a:off x="4780700" y="1971798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 takes some cherries.</a:t>
            </a:r>
            <a:r>
              <a:rPr lang="en-GB" sz="22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75" name="Google Shape;875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18913" y="25418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4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5211572" y="2391716"/>
            <a:ext cx="196153" cy="3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74"/>
          <p:cNvSpPr txBox="1"/>
          <p:nvPr/>
        </p:nvSpPr>
        <p:spPr>
          <a:xfrm>
            <a:off x="697875" y="3040775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 +  2  =  6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pic>
        <p:nvPicPr>
          <p:cNvPr id="878" name="Google Shape;878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895213" y="2564138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2254113" y="2564150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4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2538822" y="2464078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4953388" y="25022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1590213" y="2564138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4"/>
          <p:cNvSpPr txBox="1"/>
          <p:nvPr/>
        </p:nvSpPr>
        <p:spPr>
          <a:xfrm>
            <a:off x="324000" y="1971798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 takes some cherries.</a:t>
            </a:r>
            <a:r>
              <a:rPr lang="en-GB" sz="22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84" name="Google Shape;884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769950" y="25022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6178238" y="25022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4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 flipH="1">
            <a:off x="6881003" y="2502275"/>
            <a:ext cx="376299" cy="44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4"/>
          <p:cNvCxnSpPr/>
          <p:nvPr/>
        </p:nvCxnSpPr>
        <p:spPr>
          <a:xfrm>
            <a:off x="2091500" y="2472050"/>
            <a:ext cx="3900" cy="630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74"/>
          <p:cNvCxnSpPr/>
          <p:nvPr/>
        </p:nvCxnSpPr>
        <p:spPr>
          <a:xfrm>
            <a:off x="6684950" y="2410175"/>
            <a:ext cx="3900" cy="630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9" name="Google Shape;889;p74"/>
          <p:cNvSpPr txBox="1"/>
          <p:nvPr/>
        </p:nvSpPr>
        <p:spPr>
          <a:xfrm>
            <a:off x="2091387" y="343120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 +  3  =  9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890" name="Google Shape;890;p74"/>
          <p:cNvSpPr txBox="1"/>
          <p:nvPr/>
        </p:nvSpPr>
        <p:spPr>
          <a:xfrm>
            <a:off x="5173425" y="296295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 +  4  =  7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891" name="Google Shape;891;p74"/>
          <p:cNvSpPr txBox="1"/>
          <p:nvPr/>
        </p:nvSpPr>
        <p:spPr>
          <a:xfrm>
            <a:off x="6569250" y="3366925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 +  2  =  9 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2" name="Google Shape;892;p74"/>
          <p:cNvSpPr txBox="1"/>
          <p:nvPr/>
        </p:nvSpPr>
        <p:spPr>
          <a:xfrm>
            <a:off x="2826575" y="4071425"/>
            <a:ext cx="431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+ 2 + 3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 equal to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+ 4 + 2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grpSp>
        <p:nvGrpSpPr>
          <p:cNvPr id="893" name="Google Shape;893;p74"/>
          <p:cNvGrpSpPr/>
          <p:nvPr/>
        </p:nvGrpSpPr>
        <p:grpSpPr>
          <a:xfrm>
            <a:off x="3631972" y="1174906"/>
            <a:ext cx="1269256" cy="702298"/>
            <a:chOff x="3340800" y="1189757"/>
            <a:chExt cx="2106300" cy="1432093"/>
          </a:xfrm>
        </p:grpSpPr>
        <p:sp>
          <p:nvSpPr>
            <p:cNvPr id="894" name="Google Shape;894;p74"/>
            <p:cNvSpPr/>
            <p:nvPr/>
          </p:nvSpPr>
          <p:spPr>
            <a:xfrm>
              <a:off x="3340800" y="1521747"/>
              <a:ext cx="2106300" cy="388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95" name="Google Shape;895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4008325" y="1197769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6" name="Google Shape;896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778450">
              <a:off x="3933275" y="1250294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7" name="Google Shape;897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3772745" y="1280819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8" name="Google Shape;898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3566700" y="1351506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9" name="Google Shape;899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4031150" y="1458531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-1008250">
              <a:off x="4542751" y="1266463"/>
              <a:ext cx="623350" cy="739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-2033087">
              <a:off x="4663675" y="1382031"/>
              <a:ext cx="623350" cy="739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p74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1268545">
              <a:off x="4451175" y="1439031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3" name="Google Shape;903;p74"/>
            <p:cNvSpPr/>
            <p:nvPr/>
          </p:nvSpPr>
          <p:spPr>
            <a:xfrm rot="-5400000">
              <a:off x="3939000" y="1114800"/>
              <a:ext cx="915600" cy="2098500"/>
            </a:xfrm>
            <a:prstGeom prst="moon">
              <a:avLst>
                <a:gd name="adj" fmla="val 79453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07" name="Shape 907"/>
        <p:cNvGrpSpPr/>
        <p:nvPr/>
      </p:nvGrpSpPr>
      <p:grpSpPr>
        <a:xfrm>
          <a:off x="0" y="0"/>
          <a:ext cx="0" cy="0"/>
        </a:xfrm>
      </p:grpSpPr>
      <p:sp>
        <p:nvSpPr>
          <p:cNvPr id="908" name="Google Shape;908;p75"/>
          <p:cNvSpPr txBox="1"/>
          <p:nvPr>
            <p:ph type="body" idx="1"/>
          </p:nvPr>
        </p:nvSpPr>
        <p:spPr>
          <a:xfrm>
            <a:off x="324000" y="759300"/>
            <a:ext cx="69333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This can be shown on 10s frames.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909" name="Google Shape;909;p7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910" name="Google Shape;910;p75"/>
          <p:cNvSpPr txBox="1"/>
          <p:nvPr/>
        </p:nvSpPr>
        <p:spPr>
          <a:xfrm>
            <a:off x="752213" y="1971800"/>
            <a:ext cx="103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1" name="Google Shape;911;p75"/>
          <p:cNvSpPr txBox="1"/>
          <p:nvPr/>
        </p:nvSpPr>
        <p:spPr>
          <a:xfrm>
            <a:off x="4320000" y="1544423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 takes some cherries.</a:t>
            </a:r>
            <a:r>
              <a:rPr lang="en-GB" sz="22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12" name="Google Shape;912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838175" y="2049600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5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5051322" y="1950328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1214475" y="20718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2573375" y="20718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75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2858084" y="1971803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4793138" y="2060888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1909475" y="2071863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75"/>
          <p:cNvSpPr txBox="1"/>
          <p:nvPr/>
        </p:nvSpPr>
        <p:spPr>
          <a:xfrm>
            <a:off x="324000" y="1544423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 takes some cherries.</a:t>
            </a:r>
            <a:r>
              <a:rPr lang="en-GB" sz="22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20" name="Google Shape;920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609700" y="20608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6310063" y="20608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75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 flipH="1">
            <a:off x="6720753" y="2060888"/>
            <a:ext cx="376299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75"/>
          <p:cNvSpPr/>
          <p:nvPr/>
        </p:nvSpPr>
        <p:spPr>
          <a:xfrm>
            <a:off x="1918202" y="33409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4" name="Google Shape;924;p75"/>
          <p:cNvSpPr/>
          <p:nvPr/>
        </p:nvSpPr>
        <p:spPr>
          <a:xfrm>
            <a:off x="2390235" y="33409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5" name="Google Shape;925;p75"/>
          <p:cNvSpPr/>
          <p:nvPr/>
        </p:nvSpPr>
        <p:spPr>
          <a:xfrm>
            <a:off x="2862268" y="33409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6" name="Google Shape;926;p75"/>
          <p:cNvSpPr/>
          <p:nvPr/>
        </p:nvSpPr>
        <p:spPr>
          <a:xfrm>
            <a:off x="1446168" y="33409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7" name="Google Shape;927;p75"/>
          <p:cNvSpPr/>
          <p:nvPr/>
        </p:nvSpPr>
        <p:spPr>
          <a:xfrm>
            <a:off x="974135" y="33409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8" name="Google Shape;928;p75"/>
          <p:cNvSpPr/>
          <p:nvPr/>
        </p:nvSpPr>
        <p:spPr>
          <a:xfrm>
            <a:off x="1024674" y="3390579"/>
            <a:ext cx="370800" cy="36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9" name="Google Shape;929;p75"/>
          <p:cNvSpPr/>
          <p:nvPr/>
        </p:nvSpPr>
        <p:spPr>
          <a:xfrm>
            <a:off x="1918202" y="28770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0" name="Google Shape;930;p75"/>
          <p:cNvSpPr/>
          <p:nvPr/>
        </p:nvSpPr>
        <p:spPr>
          <a:xfrm>
            <a:off x="1968741" y="2926751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1" name="Google Shape;931;p75"/>
          <p:cNvSpPr/>
          <p:nvPr/>
        </p:nvSpPr>
        <p:spPr>
          <a:xfrm>
            <a:off x="2390235" y="28770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2" name="Google Shape;932;p75"/>
          <p:cNvSpPr/>
          <p:nvPr/>
        </p:nvSpPr>
        <p:spPr>
          <a:xfrm>
            <a:off x="2440774" y="2926751"/>
            <a:ext cx="370800" cy="364500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3" name="Google Shape;933;p75"/>
          <p:cNvSpPr/>
          <p:nvPr/>
        </p:nvSpPr>
        <p:spPr>
          <a:xfrm>
            <a:off x="2862268" y="28770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4" name="Google Shape;934;p75"/>
          <p:cNvSpPr/>
          <p:nvPr/>
        </p:nvSpPr>
        <p:spPr>
          <a:xfrm>
            <a:off x="2912807" y="2926751"/>
            <a:ext cx="370800" cy="36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5" name="Google Shape;935;p75"/>
          <p:cNvSpPr/>
          <p:nvPr/>
        </p:nvSpPr>
        <p:spPr>
          <a:xfrm>
            <a:off x="1446168" y="28770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6" name="Google Shape;936;p75"/>
          <p:cNvSpPr/>
          <p:nvPr/>
        </p:nvSpPr>
        <p:spPr>
          <a:xfrm>
            <a:off x="1496707" y="2926751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7" name="Google Shape;937;p75"/>
          <p:cNvSpPr/>
          <p:nvPr/>
        </p:nvSpPr>
        <p:spPr>
          <a:xfrm>
            <a:off x="974135" y="28770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8" name="Google Shape;938;p75"/>
          <p:cNvSpPr/>
          <p:nvPr/>
        </p:nvSpPr>
        <p:spPr>
          <a:xfrm>
            <a:off x="1024674" y="2926751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9" name="Google Shape;939;p75"/>
          <p:cNvSpPr/>
          <p:nvPr/>
        </p:nvSpPr>
        <p:spPr>
          <a:xfrm>
            <a:off x="5970052" y="33354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0" name="Google Shape;940;p75"/>
          <p:cNvSpPr/>
          <p:nvPr/>
        </p:nvSpPr>
        <p:spPr>
          <a:xfrm>
            <a:off x="6442085" y="33354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1" name="Google Shape;941;p75"/>
          <p:cNvSpPr/>
          <p:nvPr/>
        </p:nvSpPr>
        <p:spPr>
          <a:xfrm>
            <a:off x="6914118" y="33354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2" name="Google Shape;942;p75"/>
          <p:cNvSpPr/>
          <p:nvPr/>
        </p:nvSpPr>
        <p:spPr>
          <a:xfrm>
            <a:off x="5498018" y="33354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3" name="Google Shape;943;p75"/>
          <p:cNvSpPr/>
          <p:nvPr/>
        </p:nvSpPr>
        <p:spPr>
          <a:xfrm>
            <a:off x="5025985" y="3335419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4" name="Google Shape;944;p75"/>
          <p:cNvSpPr/>
          <p:nvPr/>
        </p:nvSpPr>
        <p:spPr>
          <a:xfrm>
            <a:off x="5076524" y="3385079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5" name="Google Shape;945;p75"/>
          <p:cNvSpPr/>
          <p:nvPr/>
        </p:nvSpPr>
        <p:spPr>
          <a:xfrm>
            <a:off x="5970052" y="28715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6" name="Google Shape;946;p75"/>
          <p:cNvSpPr/>
          <p:nvPr/>
        </p:nvSpPr>
        <p:spPr>
          <a:xfrm>
            <a:off x="6020591" y="2921251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7" name="Google Shape;947;p75"/>
          <p:cNvSpPr/>
          <p:nvPr/>
        </p:nvSpPr>
        <p:spPr>
          <a:xfrm>
            <a:off x="6442085" y="28715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8" name="Google Shape;948;p75"/>
          <p:cNvSpPr/>
          <p:nvPr/>
        </p:nvSpPr>
        <p:spPr>
          <a:xfrm>
            <a:off x="6492624" y="2921251"/>
            <a:ext cx="370800" cy="36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9" name="Google Shape;949;p75"/>
          <p:cNvSpPr/>
          <p:nvPr/>
        </p:nvSpPr>
        <p:spPr>
          <a:xfrm>
            <a:off x="6914118" y="28715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0" name="Google Shape;950;p75"/>
          <p:cNvSpPr/>
          <p:nvPr/>
        </p:nvSpPr>
        <p:spPr>
          <a:xfrm>
            <a:off x="6964657" y="2921251"/>
            <a:ext cx="370800" cy="36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1" name="Google Shape;951;p75"/>
          <p:cNvSpPr/>
          <p:nvPr/>
        </p:nvSpPr>
        <p:spPr>
          <a:xfrm>
            <a:off x="5498018" y="28715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2" name="Google Shape;952;p75"/>
          <p:cNvSpPr/>
          <p:nvPr/>
        </p:nvSpPr>
        <p:spPr>
          <a:xfrm>
            <a:off x="5548557" y="2921251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3" name="Google Shape;953;p75"/>
          <p:cNvSpPr/>
          <p:nvPr/>
        </p:nvSpPr>
        <p:spPr>
          <a:xfrm>
            <a:off x="5025985" y="2871591"/>
            <a:ext cx="472200" cy="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4" name="Google Shape;954;p75"/>
          <p:cNvSpPr/>
          <p:nvPr/>
        </p:nvSpPr>
        <p:spPr>
          <a:xfrm>
            <a:off x="5076524" y="2921251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5" name="Google Shape;955;p75"/>
          <p:cNvSpPr/>
          <p:nvPr/>
        </p:nvSpPr>
        <p:spPr>
          <a:xfrm>
            <a:off x="6492786" y="3390579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6" name="Google Shape;956;p75"/>
          <p:cNvSpPr/>
          <p:nvPr/>
        </p:nvSpPr>
        <p:spPr>
          <a:xfrm>
            <a:off x="6020749" y="3390579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7" name="Google Shape;957;p75"/>
          <p:cNvSpPr/>
          <p:nvPr/>
        </p:nvSpPr>
        <p:spPr>
          <a:xfrm>
            <a:off x="5548711" y="3390579"/>
            <a:ext cx="370800" cy="36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8" name="Google Shape;958;p75"/>
          <p:cNvSpPr/>
          <p:nvPr/>
        </p:nvSpPr>
        <p:spPr>
          <a:xfrm>
            <a:off x="1496861" y="3384404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9" name="Google Shape;959;p75"/>
          <p:cNvSpPr/>
          <p:nvPr/>
        </p:nvSpPr>
        <p:spPr>
          <a:xfrm>
            <a:off x="1968899" y="3384454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60" name="Google Shape;960;p75"/>
          <p:cNvSpPr/>
          <p:nvPr/>
        </p:nvSpPr>
        <p:spPr>
          <a:xfrm>
            <a:off x="2440936" y="3384454"/>
            <a:ext cx="370800" cy="36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61" name="Google Shape;961;p75"/>
          <p:cNvSpPr txBox="1"/>
          <p:nvPr/>
        </p:nvSpPr>
        <p:spPr>
          <a:xfrm>
            <a:off x="1214475" y="3918800"/>
            <a:ext cx="201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+ 2 + 3 = 9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62" name="Google Shape;962;p75"/>
          <p:cNvSpPr txBox="1"/>
          <p:nvPr/>
        </p:nvSpPr>
        <p:spPr>
          <a:xfrm>
            <a:off x="5247475" y="3918800"/>
            <a:ext cx="218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+ 4 = 9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66" name="Shape 966"/>
        <p:cNvGrpSpPr/>
        <p:nvPr/>
      </p:nvGrpSpPr>
      <p:grpSpPr>
        <a:xfrm>
          <a:off x="0" y="0"/>
          <a:ext cx="0" cy="0"/>
        </a:xfrm>
      </p:grpSpPr>
      <p:sp>
        <p:nvSpPr>
          <p:cNvPr id="967" name="Google Shape;967;p76"/>
          <p:cNvSpPr txBox="1"/>
          <p:nvPr>
            <p:ph type="body" idx="1"/>
          </p:nvPr>
        </p:nvSpPr>
        <p:spPr>
          <a:xfrm>
            <a:off x="324000" y="759300"/>
            <a:ext cx="69333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Addition is </a:t>
            </a:r>
            <a:r>
              <a:rPr lang="en-GB" b="1"/>
              <a:t>commutative</a:t>
            </a:r>
            <a:r>
              <a:rPr lang="en-GB"/>
              <a:t>.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968" name="Google Shape;968;p7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pic>
        <p:nvPicPr>
          <p:cNvPr id="969" name="Google Shape;969;p76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156475" y="1160700"/>
            <a:ext cx="4327050" cy="13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/>
        </p:nvSpPr>
        <p:spPr>
          <a:xfrm>
            <a:off x="2400000" y="1526638"/>
            <a:ext cx="38400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Commutative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means you can change the order of 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and 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stays the same.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1" name="Google Shape;971;p76"/>
          <p:cNvSpPr txBox="1"/>
          <p:nvPr/>
        </p:nvSpPr>
        <p:spPr>
          <a:xfrm>
            <a:off x="654675" y="3016425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+ 4 = 9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endParaRPr sz="2400"/>
          </a:p>
        </p:txBody>
      </p:sp>
      <p:cxnSp>
        <p:nvCxnSpPr>
          <p:cNvPr id="972" name="Google Shape;972;p76"/>
          <p:cNvCxnSpPr/>
          <p:nvPr/>
        </p:nvCxnSpPr>
        <p:spPr>
          <a:xfrm rot="10800000" flipH="1">
            <a:off x="679200" y="3441750"/>
            <a:ext cx="167700" cy="473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Google Shape;973;p76"/>
          <p:cNvCxnSpPr/>
          <p:nvPr/>
        </p:nvCxnSpPr>
        <p:spPr>
          <a:xfrm rot="10800000" flipH="1">
            <a:off x="846900" y="3464550"/>
            <a:ext cx="407100" cy="450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76"/>
          <p:cNvCxnSpPr/>
          <p:nvPr/>
        </p:nvCxnSpPr>
        <p:spPr>
          <a:xfrm rot="10800000" flipH="1">
            <a:off x="1020775" y="3462900"/>
            <a:ext cx="719100" cy="453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5" name="Google Shape;975;p76"/>
          <p:cNvSpPr txBox="1"/>
          <p:nvPr/>
        </p:nvSpPr>
        <p:spPr>
          <a:xfrm>
            <a:off x="511450" y="3779988"/>
            <a:ext cx="1461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76" name="Google Shape;976;p76"/>
          <p:cNvCxnSpPr/>
          <p:nvPr/>
        </p:nvCxnSpPr>
        <p:spPr>
          <a:xfrm rot="10800000">
            <a:off x="2322500" y="3471450"/>
            <a:ext cx="145200" cy="4137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76"/>
          <p:cNvSpPr txBox="1"/>
          <p:nvPr/>
        </p:nvSpPr>
        <p:spPr>
          <a:xfrm>
            <a:off x="2026775" y="3779988"/>
            <a:ext cx="1461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8" name="Google Shape;978;p76"/>
          <p:cNvSpPr txBox="1"/>
          <p:nvPr/>
        </p:nvSpPr>
        <p:spPr>
          <a:xfrm>
            <a:off x="6198000" y="292490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 = 2 + 4 + 3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endParaRPr sz="2400"/>
          </a:p>
        </p:txBody>
      </p:sp>
      <p:cxnSp>
        <p:nvCxnSpPr>
          <p:cNvPr id="979" name="Google Shape;979;p76"/>
          <p:cNvCxnSpPr/>
          <p:nvPr/>
        </p:nvCxnSpPr>
        <p:spPr>
          <a:xfrm rot="10800000">
            <a:off x="6929350" y="3373225"/>
            <a:ext cx="564600" cy="404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Google Shape;980;p76"/>
          <p:cNvCxnSpPr/>
          <p:nvPr/>
        </p:nvCxnSpPr>
        <p:spPr>
          <a:xfrm rot="10800000">
            <a:off x="7379600" y="3327325"/>
            <a:ext cx="267000" cy="450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76"/>
          <p:cNvCxnSpPr/>
          <p:nvPr/>
        </p:nvCxnSpPr>
        <p:spPr>
          <a:xfrm rot="10800000" flipH="1">
            <a:off x="7777500" y="3357763"/>
            <a:ext cx="29400" cy="4215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2" name="Google Shape;982;p76"/>
          <p:cNvSpPr txBox="1"/>
          <p:nvPr/>
        </p:nvSpPr>
        <p:spPr>
          <a:xfrm>
            <a:off x="7126775" y="3691200"/>
            <a:ext cx="1461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83" name="Google Shape;983;p76"/>
          <p:cNvCxnSpPr/>
          <p:nvPr/>
        </p:nvCxnSpPr>
        <p:spPr>
          <a:xfrm rot="10800000">
            <a:off x="6395125" y="3373025"/>
            <a:ext cx="22800" cy="435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4" name="Google Shape;984;p76"/>
          <p:cNvSpPr txBox="1"/>
          <p:nvPr/>
        </p:nvSpPr>
        <p:spPr>
          <a:xfrm>
            <a:off x="6104719" y="3691200"/>
            <a:ext cx="7863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5" name="Google Shape;985;p76"/>
          <p:cNvSpPr txBox="1"/>
          <p:nvPr/>
        </p:nvSpPr>
        <p:spPr>
          <a:xfrm>
            <a:off x="3422100" y="3016413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+ 2 + 3 = 9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endParaRPr sz="2400"/>
          </a:p>
        </p:txBody>
      </p:sp>
      <p:cxnSp>
        <p:nvCxnSpPr>
          <p:cNvPr id="986" name="Google Shape;986;p76"/>
          <p:cNvCxnSpPr/>
          <p:nvPr/>
        </p:nvCxnSpPr>
        <p:spPr>
          <a:xfrm rot="10800000" flipH="1">
            <a:off x="3438600" y="3438638"/>
            <a:ext cx="167700" cy="473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7" name="Google Shape;987;p76"/>
          <p:cNvCxnSpPr/>
          <p:nvPr/>
        </p:nvCxnSpPr>
        <p:spPr>
          <a:xfrm rot="10800000" flipH="1">
            <a:off x="3614325" y="3464538"/>
            <a:ext cx="407100" cy="450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8" name="Google Shape;988;p76"/>
          <p:cNvCxnSpPr/>
          <p:nvPr/>
        </p:nvCxnSpPr>
        <p:spPr>
          <a:xfrm rot="10800000" flipH="1">
            <a:off x="3788200" y="3462888"/>
            <a:ext cx="719100" cy="453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9" name="Google Shape;989;p76"/>
          <p:cNvSpPr txBox="1"/>
          <p:nvPr/>
        </p:nvSpPr>
        <p:spPr>
          <a:xfrm>
            <a:off x="3248875" y="3771675"/>
            <a:ext cx="1461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90" name="Google Shape;990;p76"/>
          <p:cNvCxnSpPr/>
          <p:nvPr/>
        </p:nvCxnSpPr>
        <p:spPr>
          <a:xfrm rot="10800000">
            <a:off x="5011250" y="3470150"/>
            <a:ext cx="40800" cy="41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1" name="Google Shape;991;p76"/>
          <p:cNvSpPr txBox="1"/>
          <p:nvPr/>
        </p:nvSpPr>
        <p:spPr>
          <a:xfrm>
            <a:off x="4720975" y="3748725"/>
            <a:ext cx="9780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92" name="Google Shape;992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562" y="1867925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96" name="Shape 996"/>
        <p:cNvGrpSpPr/>
        <p:nvPr/>
      </p:nvGrpSpPr>
      <p:grpSpPr>
        <a:xfrm>
          <a:off x="0" y="0"/>
          <a:ext cx="0" cy="0"/>
        </a:xfrm>
      </p:grpSpPr>
      <p:sp>
        <p:nvSpPr>
          <p:cNvPr id="997" name="Google Shape;997;p77"/>
          <p:cNvSpPr txBox="1"/>
          <p:nvPr>
            <p:ph type="body" idx="1"/>
          </p:nvPr>
        </p:nvSpPr>
        <p:spPr>
          <a:xfrm>
            <a:off x="324000" y="759300"/>
            <a:ext cx="42480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takes some cherries.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998" name="Google Shape;998;p7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pic>
        <p:nvPicPr>
          <p:cNvPr id="999" name="Google Shape;999;p77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3402947" y="1979616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7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6105038" y="20901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77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3144762" y="209017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7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3656075" y="2026038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7"/>
          <p:cNvSpPr/>
          <p:nvPr/>
        </p:nvSpPr>
        <p:spPr>
          <a:xfrm>
            <a:off x="631324" y="2582536"/>
            <a:ext cx="1860900" cy="87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4" name="Google Shape;1004;p77"/>
          <p:cNvSpPr/>
          <p:nvPr/>
        </p:nvSpPr>
        <p:spPr>
          <a:xfrm>
            <a:off x="748774" y="2678134"/>
            <a:ext cx="1626300" cy="665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05" name="Google Shape;1005;p77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1123135" y="2536587"/>
            <a:ext cx="454636" cy="57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77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832207" y="2747050"/>
            <a:ext cx="243542" cy="47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77"/>
          <p:cNvSpPr txBox="1"/>
          <p:nvPr>
            <p:ph type="body" idx="1"/>
          </p:nvPr>
        </p:nvSpPr>
        <p:spPr>
          <a:xfrm>
            <a:off x="308513" y="1293275"/>
            <a:ext cx="19809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First she takes 3 cherries.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1008" name="Google Shape;1008;p77"/>
          <p:cNvSpPr txBox="1"/>
          <p:nvPr/>
        </p:nvSpPr>
        <p:spPr>
          <a:xfrm>
            <a:off x="2711675" y="1163700"/>
            <a:ext cx="2368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she takes 5 cherries.</a:t>
            </a:r>
            <a:endParaRPr/>
          </a:p>
        </p:txBody>
      </p:sp>
      <p:sp>
        <p:nvSpPr>
          <p:cNvPr id="1009" name="Google Shape;1009;p77"/>
          <p:cNvSpPr txBox="1"/>
          <p:nvPr/>
        </p:nvSpPr>
        <p:spPr>
          <a:xfrm>
            <a:off x="5311500" y="1191125"/>
            <a:ext cx="2368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she takes 2 cherries.</a:t>
            </a:r>
            <a:endParaRPr/>
          </a:p>
        </p:txBody>
      </p:sp>
      <p:cxnSp>
        <p:nvCxnSpPr>
          <p:cNvPr id="1010" name="Google Shape;1010;p77"/>
          <p:cNvCxnSpPr/>
          <p:nvPr/>
        </p:nvCxnSpPr>
        <p:spPr>
          <a:xfrm flipH="1">
            <a:off x="2492225" y="2510700"/>
            <a:ext cx="583200" cy="2055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11" name="Google Shape;1011;p77"/>
          <p:cNvCxnSpPr/>
          <p:nvPr/>
        </p:nvCxnSpPr>
        <p:spPr>
          <a:xfrm flipH="1">
            <a:off x="2587025" y="2045200"/>
            <a:ext cx="3365400" cy="929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2" name="Google Shape;1012;p77"/>
          <p:cNvSpPr txBox="1"/>
          <p:nvPr/>
        </p:nvSpPr>
        <p:spPr>
          <a:xfrm>
            <a:off x="3531600" y="322075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+ 5 = 8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013" name="Google Shape;1013;p77"/>
          <p:cNvSpPr txBox="1"/>
          <p:nvPr/>
        </p:nvSpPr>
        <p:spPr>
          <a:xfrm>
            <a:off x="4609712" y="364140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+ 2 = 10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014" name="Google Shape;1014;p77"/>
          <p:cNvSpPr txBox="1"/>
          <p:nvPr>
            <p:ph type="body" idx="1"/>
          </p:nvPr>
        </p:nvSpPr>
        <p:spPr>
          <a:xfrm>
            <a:off x="316155" y="4345975"/>
            <a:ext cx="73458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Does it matter what order she took them in? 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18" name="Shape 1018"/>
        <p:cNvGrpSpPr/>
        <p:nvPr/>
      </p:nvGrpSpPr>
      <p:grpSpPr>
        <a:xfrm>
          <a:off x="0" y="0"/>
          <a:ext cx="0" cy="0"/>
        </a:xfrm>
      </p:grpSpPr>
      <p:pic>
        <p:nvPicPr>
          <p:cNvPr id="1019" name="Google Shape;1019;p78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rot="10800000">
            <a:off x="1593350" y="3781799"/>
            <a:ext cx="4851000" cy="10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78"/>
          <p:cNvSpPr txBox="1"/>
          <p:nvPr>
            <p:ph type="body" idx="1"/>
          </p:nvPr>
        </p:nvSpPr>
        <p:spPr>
          <a:xfrm>
            <a:off x="324000" y="759300"/>
            <a:ext cx="42480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takes some cherries.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1021" name="Google Shape;1021;p7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pic>
        <p:nvPicPr>
          <p:cNvPr id="1022" name="Google Shape;1022;p78"/>
          <p:cNvPicPr preferRelativeResize="0"/>
          <p:nvPr/>
        </p:nvPicPr>
        <p:blipFill>
          <a:blip r:embed="rId4">
            <a:alphaModFix/>
          </a:blip>
          <a:srcRect l="84471" t="67172" b="-1691"/>
          <a:stretch>
            <a:fillRect/>
          </a:stretch>
        </p:blipFill>
        <p:spPr>
          <a:xfrm>
            <a:off x="3114047" y="2042828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3320700" y="1931063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2059375" y="1871138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78"/>
          <p:cNvSpPr/>
          <p:nvPr/>
        </p:nvSpPr>
        <p:spPr>
          <a:xfrm>
            <a:off x="270350" y="2157575"/>
            <a:ext cx="1411800" cy="7149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6" name="Google Shape;1026;p78"/>
          <p:cNvSpPr/>
          <p:nvPr/>
        </p:nvSpPr>
        <p:spPr>
          <a:xfrm>
            <a:off x="359462" y="2235689"/>
            <a:ext cx="1233900" cy="543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27" name="Google Shape;1027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680926" y="2120027"/>
            <a:ext cx="379541" cy="4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8"/>
          <p:cNvPicPr preferRelativeResize="0"/>
          <p:nvPr/>
        </p:nvPicPr>
        <p:blipFill>
          <a:blip r:embed="rId4">
            <a:alphaModFix/>
          </a:blip>
          <a:srcRect l="84471" t="67172" b="-1691"/>
          <a:stretch>
            <a:fillRect/>
          </a:stretch>
        </p:blipFill>
        <p:spPr>
          <a:xfrm>
            <a:off x="438052" y="2291998"/>
            <a:ext cx="203315" cy="38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78"/>
          <p:cNvSpPr txBox="1"/>
          <p:nvPr>
            <p:ph type="body" idx="1"/>
          </p:nvPr>
        </p:nvSpPr>
        <p:spPr>
          <a:xfrm>
            <a:off x="522200" y="1578625"/>
            <a:ext cx="19809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First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1030" name="Google Shape;1030;p78"/>
          <p:cNvSpPr txBox="1"/>
          <p:nvPr/>
        </p:nvSpPr>
        <p:spPr>
          <a:xfrm>
            <a:off x="1680200" y="1519613"/>
            <a:ext cx="236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</a:t>
            </a:r>
            <a:endParaRPr/>
          </a:p>
        </p:txBody>
      </p:sp>
      <p:sp>
        <p:nvSpPr>
          <p:cNvPr id="1031" name="Google Shape;1031;p78"/>
          <p:cNvSpPr txBox="1"/>
          <p:nvPr/>
        </p:nvSpPr>
        <p:spPr>
          <a:xfrm>
            <a:off x="2893675" y="1540225"/>
            <a:ext cx="141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</a:t>
            </a:r>
            <a:endParaRPr/>
          </a:p>
        </p:txBody>
      </p:sp>
      <p:cxnSp>
        <p:nvCxnSpPr>
          <p:cNvPr id="1032" name="Google Shape;1032;p78"/>
          <p:cNvCxnSpPr/>
          <p:nvPr/>
        </p:nvCxnSpPr>
        <p:spPr>
          <a:xfrm flipH="1">
            <a:off x="1667050" y="2192075"/>
            <a:ext cx="318600" cy="185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33" name="Google Shape;1033;p78"/>
          <p:cNvCxnSpPr/>
          <p:nvPr/>
        </p:nvCxnSpPr>
        <p:spPr>
          <a:xfrm flipH="1">
            <a:off x="1707048" y="2306378"/>
            <a:ext cx="1382100" cy="166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34" name="Google Shape;1034;p78"/>
          <p:cNvSpPr txBox="1"/>
          <p:nvPr/>
        </p:nvSpPr>
        <p:spPr>
          <a:xfrm>
            <a:off x="803025" y="2784438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+ 2 = 7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035" name="Google Shape;1035;p78"/>
          <p:cNvSpPr txBox="1"/>
          <p:nvPr/>
        </p:nvSpPr>
        <p:spPr>
          <a:xfrm>
            <a:off x="1772762" y="3182663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+ 3 = 10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pic>
        <p:nvPicPr>
          <p:cNvPr id="1036" name="Google Shape;1036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1100013" y="2025025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78"/>
          <p:cNvPicPr preferRelativeResize="0"/>
          <p:nvPr/>
        </p:nvPicPr>
        <p:blipFill>
          <a:blip r:embed="rId4">
            <a:alphaModFix/>
          </a:blip>
          <a:srcRect l="84471" t="67172" b="-1691"/>
          <a:stretch>
            <a:fillRect/>
          </a:stretch>
        </p:blipFill>
        <p:spPr>
          <a:xfrm>
            <a:off x="7652309" y="2068203"/>
            <a:ext cx="196153" cy="3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7803163" y="1871138"/>
            <a:ext cx="376314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6736925" y="1871138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8"/>
          <p:cNvSpPr/>
          <p:nvPr/>
        </p:nvSpPr>
        <p:spPr>
          <a:xfrm>
            <a:off x="4947900" y="2157575"/>
            <a:ext cx="1333800" cy="7149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1" name="Google Shape;1041;p78"/>
          <p:cNvSpPr/>
          <p:nvPr/>
        </p:nvSpPr>
        <p:spPr>
          <a:xfrm>
            <a:off x="5032084" y="2235686"/>
            <a:ext cx="1165800" cy="543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42" name="Google Shape;1042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5358476" y="2120027"/>
            <a:ext cx="379541" cy="4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8"/>
          <p:cNvPicPr preferRelativeResize="0"/>
          <p:nvPr/>
        </p:nvPicPr>
        <p:blipFill>
          <a:blip r:embed="rId4">
            <a:alphaModFix/>
          </a:blip>
          <a:srcRect l="84471" t="67172" b="-1691"/>
          <a:stretch>
            <a:fillRect/>
          </a:stretch>
        </p:blipFill>
        <p:spPr>
          <a:xfrm>
            <a:off x="5223827" y="2312585"/>
            <a:ext cx="203315" cy="38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78"/>
          <p:cNvSpPr txBox="1"/>
          <p:nvPr>
            <p:ph type="body" idx="1"/>
          </p:nvPr>
        </p:nvSpPr>
        <p:spPr>
          <a:xfrm>
            <a:off x="5156750" y="1596425"/>
            <a:ext cx="7128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First </a:t>
            </a:r>
            <a:r>
              <a:rPr lang="en-GB" b="1"/>
              <a:t> </a:t>
            </a:r>
            <a:r>
              <a:rPr lang="en-GB"/>
              <a:t> </a:t>
            </a:r>
            <a:endParaRPr/>
          </a:p>
        </p:txBody>
      </p:sp>
      <p:sp>
        <p:nvSpPr>
          <p:cNvPr id="1045" name="Google Shape;1045;p78"/>
          <p:cNvSpPr txBox="1"/>
          <p:nvPr/>
        </p:nvSpPr>
        <p:spPr>
          <a:xfrm>
            <a:off x="6357750" y="1519625"/>
            <a:ext cx="84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</a:t>
            </a:r>
            <a:endParaRPr/>
          </a:p>
        </p:txBody>
      </p:sp>
      <p:sp>
        <p:nvSpPr>
          <p:cNvPr id="1046" name="Google Shape;1046;p78"/>
          <p:cNvSpPr txBox="1"/>
          <p:nvPr/>
        </p:nvSpPr>
        <p:spPr>
          <a:xfrm>
            <a:off x="7571225" y="1519625"/>
            <a:ext cx="141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</a:t>
            </a:r>
            <a:endParaRPr/>
          </a:p>
        </p:txBody>
      </p:sp>
      <p:cxnSp>
        <p:nvCxnSpPr>
          <p:cNvPr id="1047" name="Google Shape;1047;p78"/>
          <p:cNvCxnSpPr/>
          <p:nvPr/>
        </p:nvCxnSpPr>
        <p:spPr>
          <a:xfrm flipH="1">
            <a:off x="6239888" y="2155525"/>
            <a:ext cx="318600" cy="185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48" name="Google Shape;1048;p78"/>
          <p:cNvCxnSpPr/>
          <p:nvPr/>
        </p:nvCxnSpPr>
        <p:spPr>
          <a:xfrm flipH="1">
            <a:off x="6341361" y="2340578"/>
            <a:ext cx="1251300" cy="153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49" name="Google Shape;1049;p78"/>
          <p:cNvSpPr txBox="1"/>
          <p:nvPr/>
        </p:nvSpPr>
        <p:spPr>
          <a:xfrm>
            <a:off x="5427150" y="283010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= 5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050" name="Google Shape;1050;p78"/>
          <p:cNvSpPr txBox="1"/>
          <p:nvPr/>
        </p:nvSpPr>
        <p:spPr>
          <a:xfrm>
            <a:off x="6450312" y="3261050"/>
            <a:ext cx="17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pic>
        <p:nvPicPr>
          <p:cNvPr id="1051" name="Google Shape;1051;p78"/>
          <p:cNvPicPr preferRelativeResize="0"/>
          <p:nvPr/>
        </p:nvPicPr>
        <p:blipFill>
          <a:blip r:embed="rId4">
            <a:alphaModFix/>
          </a:blip>
          <a:srcRect l="71011" t="60044" b="-1690"/>
          <a:stretch>
            <a:fillRect/>
          </a:stretch>
        </p:blipFill>
        <p:spPr>
          <a:xfrm>
            <a:off x="8179463" y="1779575"/>
            <a:ext cx="376314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8"/>
          <p:cNvSpPr txBox="1"/>
          <p:nvPr/>
        </p:nvSpPr>
        <p:spPr>
          <a:xfrm>
            <a:off x="1953650" y="4003850"/>
            <a:ext cx="44907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Commutative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means you can change the order and 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stays the same.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53" name="Google Shape;1053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89863" y="3651563"/>
            <a:ext cx="777193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57" name="Shape 1057"/>
        <p:cNvGrpSpPr/>
        <p:nvPr/>
      </p:nvGrpSpPr>
      <p:grpSpPr>
        <a:xfrm>
          <a:off x="0" y="0"/>
          <a:ext cx="0" cy="0"/>
        </a:xfrm>
      </p:grpSpPr>
      <p:pic>
        <p:nvPicPr>
          <p:cNvPr id="1058" name="Google Shape;1058;p79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flipH="1">
            <a:off x="1350751" y="1887400"/>
            <a:ext cx="2380974" cy="13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79"/>
          <p:cNvSpPr txBox="1"/>
          <p:nvPr>
            <p:ph type="body" idx="1"/>
          </p:nvPr>
        </p:nvSpPr>
        <p:spPr>
          <a:xfrm>
            <a:off x="324000" y="759300"/>
            <a:ext cx="65214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to add together. </a:t>
            </a:r>
            <a:endParaRPr/>
          </a:p>
        </p:txBody>
      </p:sp>
      <p:sp>
        <p:nvSpPr>
          <p:cNvPr id="1060" name="Google Shape;1060;p7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1061" name="Google Shape;1061;p79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062" name="Google Shape;1062;p79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063" name="Google Shape;1063;p79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pic>
        <p:nvPicPr>
          <p:cNvPr id="1064" name="Google Shape;1064;p79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996650" y="1835438"/>
            <a:ext cx="3630449" cy="14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79"/>
          <p:cNvSpPr txBox="1"/>
          <p:nvPr/>
        </p:nvSpPr>
        <p:spPr>
          <a:xfrm>
            <a:off x="1537380" y="2097250"/>
            <a:ext cx="2111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Do I have to start with 1 then add 3 then add 5?</a:t>
            </a:r>
            <a:endParaRPr sz="1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6" name="Google Shape;1066;p79"/>
          <p:cNvSpPr txBox="1"/>
          <p:nvPr/>
        </p:nvSpPr>
        <p:spPr>
          <a:xfrm>
            <a:off x="407800" y="3381050"/>
            <a:ext cx="233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 Izzy right? </a:t>
            </a:r>
            <a:endParaRPr/>
          </a:p>
        </p:txBody>
      </p:sp>
      <p:sp>
        <p:nvSpPr>
          <p:cNvPr id="1067" name="Google Shape;1067;p79"/>
          <p:cNvSpPr txBox="1"/>
          <p:nvPr/>
        </p:nvSpPr>
        <p:spPr>
          <a:xfrm>
            <a:off x="4310523" y="2258638"/>
            <a:ext cx="3002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It doesn’t matter which order you add them in. You still get the same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8" name="Google Shape;1068;p79"/>
          <p:cNvSpPr txBox="1"/>
          <p:nvPr/>
        </p:nvSpPr>
        <p:spPr>
          <a:xfrm>
            <a:off x="407800" y="3838575"/>
            <a:ext cx="68649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Yes, she is right.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Commutative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means you can change the order and the 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stays the same.</a:t>
            </a:r>
            <a:endParaRPr sz="1800"/>
          </a:p>
        </p:txBody>
      </p:sp>
      <p:pic>
        <p:nvPicPr>
          <p:cNvPr id="1069" name="Google Shape;106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9162" y="2385138"/>
            <a:ext cx="791587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7112" y="2418888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74" name="Shape 1074"/>
        <p:cNvGrpSpPr/>
        <p:nvPr/>
      </p:nvGrpSpPr>
      <p:grpSpPr>
        <a:xfrm>
          <a:off x="0" y="0"/>
          <a:ext cx="0" cy="0"/>
        </a:xfrm>
      </p:grpSpPr>
      <p:sp>
        <p:nvSpPr>
          <p:cNvPr id="1075" name="Google Shape;1075;p80"/>
          <p:cNvSpPr txBox="1"/>
          <p:nvPr>
            <p:ph type="body" idx="1"/>
          </p:nvPr>
        </p:nvSpPr>
        <p:spPr>
          <a:xfrm>
            <a:off x="324000" y="759300"/>
            <a:ext cx="65214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How could Alex find the </a:t>
            </a:r>
            <a:r>
              <a:rPr lang="en-GB" b="1"/>
              <a:t>sum</a:t>
            </a:r>
            <a:r>
              <a:rPr lang="en-GB"/>
              <a:t>?  </a:t>
            </a:r>
            <a:endParaRPr/>
          </a:p>
        </p:txBody>
      </p:sp>
      <p:sp>
        <p:nvSpPr>
          <p:cNvPr id="1076" name="Google Shape;1076;p8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1077" name="Google Shape;1077;p80"/>
          <p:cNvSpPr/>
          <p:nvPr/>
        </p:nvSpPr>
        <p:spPr>
          <a:xfrm>
            <a:off x="330300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078" name="Google Shape;1078;p80"/>
          <p:cNvSpPr/>
          <p:nvPr/>
        </p:nvSpPr>
        <p:spPr>
          <a:xfrm>
            <a:off x="1056195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079" name="Google Shape;1079;p80"/>
          <p:cNvSpPr/>
          <p:nvPr/>
        </p:nvSpPr>
        <p:spPr>
          <a:xfrm>
            <a:off x="1782095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pic>
        <p:nvPicPr>
          <p:cNvPr id="1080" name="Google Shape;1080;p80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flipH="1">
            <a:off x="1259927" y="3407875"/>
            <a:ext cx="2273848" cy="9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80"/>
          <p:cNvSpPr txBox="1"/>
          <p:nvPr/>
        </p:nvSpPr>
        <p:spPr>
          <a:xfrm>
            <a:off x="1529937" y="3573950"/>
            <a:ext cx="18492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They all give the same answer!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2" name="Google Shape;1082;p80"/>
          <p:cNvSpPr txBox="1"/>
          <p:nvPr/>
        </p:nvSpPr>
        <p:spPr>
          <a:xfrm>
            <a:off x="330300" y="2403700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+ 3 = 4 </a:t>
            </a:r>
            <a:endParaRPr sz="2200"/>
          </a:p>
        </p:txBody>
      </p:sp>
      <p:pic>
        <p:nvPicPr>
          <p:cNvPr id="1083" name="Google Shape;1083;p80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649138" y="3308575"/>
            <a:ext cx="4008177" cy="1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80"/>
          <p:cNvSpPr txBox="1"/>
          <p:nvPr/>
        </p:nvSpPr>
        <p:spPr>
          <a:xfrm>
            <a:off x="3848088" y="3647175"/>
            <a:ext cx="36510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It’s like I said. It doesn’t matter which order you add them in.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85" name="Google Shape;1085;p80"/>
          <p:cNvCxnSpPr/>
          <p:nvPr/>
        </p:nvCxnSpPr>
        <p:spPr>
          <a:xfrm flipH="1">
            <a:off x="1742600" y="1411900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6" name="Google Shape;1086;p80"/>
          <p:cNvSpPr txBox="1"/>
          <p:nvPr/>
        </p:nvSpPr>
        <p:spPr>
          <a:xfrm>
            <a:off x="1276450" y="2687725"/>
            <a:ext cx="16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+ 5 = 9 </a:t>
            </a:r>
            <a:endParaRPr sz="2200"/>
          </a:p>
        </p:txBody>
      </p:sp>
      <p:sp>
        <p:nvSpPr>
          <p:cNvPr id="1087" name="Google Shape;1087;p80"/>
          <p:cNvSpPr/>
          <p:nvPr/>
        </p:nvSpPr>
        <p:spPr>
          <a:xfrm>
            <a:off x="3072250" y="162126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088" name="Google Shape;1088;p80"/>
          <p:cNvSpPr/>
          <p:nvPr/>
        </p:nvSpPr>
        <p:spPr>
          <a:xfrm>
            <a:off x="3798145" y="162126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089" name="Google Shape;1089;p80"/>
          <p:cNvSpPr/>
          <p:nvPr/>
        </p:nvSpPr>
        <p:spPr>
          <a:xfrm>
            <a:off x="4524045" y="162126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090" name="Google Shape;1090;p80"/>
          <p:cNvSpPr txBox="1"/>
          <p:nvPr/>
        </p:nvSpPr>
        <p:spPr>
          <a:xfrm>
            <a:off x="3231600" y="2451888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+ 3 = 8 </a:t>
            </a:r>
            <a:endParaRPr sz="2200"/>
          </a:p>
        </p:txBody>
      </p:sp>
      <p:cxnSp>
        <p:nvCxnSpPr>
          <p:cNvPr id="1091" name="Google Shape;1091;p80"/>
          <p:cNvCxnSpPr/>
          <p:nvPr/>
        </p:nvCxnSpPr>
        <p:spPr>
          <a:xfrm flipH="1">
            <a:off x="4464913" y="1409563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2" name="Google Shape;1092;p80"/>
          <p:cNvSpPr txBox="1"/>
          <p:nvPr/>
        </p:nvSpPr>
        <p:spPr>
          <a:xfrm>
            <a:off x="4173575" y="2739900"/>
            <a:ext cx="16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+ 1 = 9 </a:t>
            </a:r>
            <a:endParaRPr sz="2200"/>
          </a:p>
        </p:txBody>
      </p:sp>
      <p:sp>
        <p:nvSpPr>
          <p:cNvPr id="1093" name="Google Shape;1093;p80"/>
          <p:cNvSpPr/>
          <p:nvPr/>
        </p:nvSpPr>
        <p:spPr>
          <a:xfrm>
            <a:off x="5908300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094" name="Google Shape;1094;p80"/>
          <p:cNvSpPr/>
          <p:nvPr/>
        </p:nvSpPr>
        <p:spPr>
          <a:xfrm>
            <a:off x="6634195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095" name="Google Shape;1095;p80"/>
          <p:cNvSpPr/>
          <p:nvPr/>
        </p:nvSpPr>
        <p:spPr>
          <a:xfrm>
            <a:off x="7360095" y="16336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096" name="Google Shape;1096;p80"/>
          <p:cNvSpPr txBox="1"/>
          <p:nvPr/>
        </p:nvSpPr>
        <p:spPr>
          <a:xfrm>
            <a:off x="5908300" y="2403700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+ 5 = 6 </a:t>
            </a:r>
            <a:endParaRPr sz="2200"/>
          </a:p>
        </p:txBody>
      </p:sp>
      <p:cxnSp>
        <p:nvCxnSpPr>
          <p:cNvPr id="1097" name="Google Shape;1097;p80"/>
          <p:cNvCxnSpPr/>
          <p:nvPr/>
        </p:nvCxnSpPr>
        <p:spPr>
          <a:xfrm flipH="1">
            <a:off x="7320600" y="1411900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80"/>
          <p:cNvSpPr txBox="1"/>
          <p:nvPr/>
        </p:nvSpPr>
        <p:spPr>
          <a:xfrm>
            <a:off x="6851700" y="2739913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+ 3 = 9 </a:t>
            </a:r>
            <a:endParaRPr sz="2200"/>
          </a:p>
        </p:txBody>
      </p:sp>
      <p:pic>
        <p:nvPicPr>
          <p:cNvPr id="1099" name="Google Shape;109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4862" y="3506113"/>
            <a:ext cx="791587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6737" y="3522988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04" name="Shape 1104"/>
        <p:cNvGrpSpPr/>
        <p:nvPr/>
      </p:nvGrpSpPr>
      <p:grpSpPr>
        <a:xfrm>
          <a:off x="0" y="0"/>
          <a:ext cx="0" cy="0"/>
        </a:xfrm>
      </p:grpSpPr>
      <p:pic>
        <p:nvPicPr>
          <p:cNvPr id="1105" name="Google Shape;1105;p81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713175" y="1241100"/>
            <a:ext cx="3717652" cy="10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81"/>
          <p:cNvSpPr txBox="1"/>
          <p:nvPr>
            <p:ph type="body" idx="1"/>
          </p:nvPr>
        </p:nvSpPr>
        <p:spPr>
          <a:xfrm>
            <a:off x="324000" y="759300"/>
            <a:ext cx="8237700" cy="3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 to add together. </a:t>
            </a:r>
            <a:endParaRPr/>
          </a:p>
        </p:txBody>
      </p:sp>
      <p:sp>
        <p:nvSpPr>
          <p:cNvPr id="1107" name="Google Shape;1107;p8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1108" name="Google Shape;1108;p81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109" name="Google Shape;1109;p81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110" name="Google Shape;1110;p81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111" name="Google Shape;1111;p81"/>
          <p:cNvSpPr txBox="1"/>
          <p:nvPr/>
        </p:nvSpPr>
        <p:spPr>
          <a:xfrm>
            <a:off x="2933131" y="1440700"/>
            <a:ext cx="3296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Which calculations give me the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of the 3 numbers?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2" name="Google Shape;1112;p81"/>
          <p:cNvSpPr txBox="1"/>
          <p:nvPr/>
        </p:nvSpPr>
        <p:spPr>
          <a:xfrm>
            <a:off x="820600" y="2899200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+ 5 + 6  </a:t>
            </a:r>
            <a:endParaRPr sz="2200"/>
          </a:p>
        </p:txBody>
      </p:sp>
      <p:sp>
        <p:nvSpPr>
          <p:cNvPr id="1113" name="Google Shape;1113;p81"/>
          <p:cNvSpPr txBox="1"/>
          <p:nvPr/>
        </p:nvSpPr>
        <p:spPr>
          <a:xfrm>
            <a:off x="3474370" y="2906411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+ 5 + 5  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4" name="Google Shape;1114;p81"/>
          <p:cNvSpPr txBox="1"/>
          <p:nvPr/>
        </p:nvSpPr>
        <p:spPr>
          <a:xfrm>
            <a:off x="6038713" y="2899196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+ 2 + 5  </a:t>
            </a:r>
            <a:endParaRPr/>
          </a:p>
        </p:txBody>
      </p:sp>
      <p:sp>
        <p:nvSpPr>
          <p:cNvPr id="1115" name="Google Shape;1115;p81"/>
          <p:cNvSpPr txBox="1"/>
          <p:nvPr/>
        </p:nvSpPr>
        <p:spPr>
          <a:xfrm>
            <a:off x="820600" y="3548403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+ 5 + 2  </a:t>
            </a:r>
            <a:endParaRPr/>
          </a:p>
        </p:txBody>
      </p:sp>
      <p:sp>
        <p:nvSpPr>
          <p:cNvPr id="1116" name="Google Shape;1116;p81"/>
          <p:cNvSpPr txBox="1"/>
          <p:nvPr/>
        </p:nvSpPr>
        <p:spPr>
          <a:xfrm>
            <a:off x="3467493" y="3555510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+ 5 + 5  </a:t>
            </a:r>
            <a:endParaRPr/>
          </a:p>
        </p:txBody>
      </p:sp>
      <p:sp>
        <p:nvSpPr>
          <p:cNvPr id="1117" name="Google Shape;1117;p81"/>
          <p:cNvSpPr txBox="1"/>
          <p:nvPr/>
        </p:nvSpPr>
        <p:spPr>
          <a:xfrm>
            <a:off x="6038713" y="3548296"/>
            <a:ext cx="20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+ 5 + 2  </a:t>
            </a:r>
            <a:endParaRPr/>
          </a:p>
        </p:txBody>
      </p:sp>
      <p:pic>
        <p:nvPicPr>
          <p:cNvPr id="1118" name="Google Shape;1118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852" y="2962695"/>
            <a:ext cx="387665" cy="3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0857" y="3581578"/>
            <a:ext cx="387665" cy="39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897" y="3548389"/>
            <a:ext cx="387665" cy="3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891" y="2962689"/>
            <a:ext cx="387665" cy="3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007" y="3581574"/>
            <a:ext cx="387665" cy="39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008" y="2962382"/>
            <a:ext cx="387665" cy="39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525" y="1476163"/>
            <a:ext cx="791587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28" name="Shape 1128"/>
        <p:cNvGrpSpPr/>
        <p:nvPr/>
      </p:nvGrpSpPr>
      <p:grpSpPr>
        <a:xfrm>
          <a:off x="0" y="0"/>
          <a:ext cx="0" cy="0"/>
        </a:xfrm>
      </p:grpSpPr>
      <p:sp>
        <p:nvSpPr>
          <p:cNvPr id="1129" name="Google Shape;1129;p82"/>
          <p:cNvSpPr txBox="1"/>
          <p:nvPr>
            <p:ph type="body" idx="1"/>
          </p:nvPr>
        </p:nvSpPr>
        <p:spPr>
          <a:xfrm>
            <a:off x="324000" y="759300"/>
            <a:ext cx="82377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Use number cards from 1-9.  </a:t>
            </a:r>
            <a:endParaRPr/>
          </a:p>
        </p:txBody>
      </p:sp>
      <p:sp>
        <p:nvSpPr>
          <p:cNvPr id="1130" name="Google Shape;1130;p82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/>
          </a:p>
        </p:txBody>
      </p:sp>
      <p:sp>
        <p:nvSpPr>
          <p:cNvPr id="1131" name="Google Shape;1131;p82"/>
          <p:cNvSpPr/>
          <p:nvPr/>
        </p:nvSpPr>
        <p:spPr>
          <a:xfrm rot="-1815">
            <a:off x="1296937" y="1118750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2" name="Google Shape;1132;p82"/>
          <p:cNvSpPr/>
          <p:nvPr/>
        </p:nvSpPr>
        <p:spPr>
          <a:xfrm>
            <a:off x="2090751" y="1118792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3" name="Google Shape;1133;p82"/>
          <p:cNvSpPr/>
          <p:nvPr/>
        </p:nvSpPr>
        <p:spPr>
          <a:xfrm>
            <a:off x="2823124" y="1118795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4" name="Google Shape;1134;p82"/>
          <p:cNvSpPr/>
          <p:nvPr/>
        </p:nvSpPr>
        <p:spPr>
          <a:xfrm rot="-1815">
            <a:off x="3555512" y="1118774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5" name="Google Shape;1135;p82"/>
          <p:cNvSpPr/>
          <p:nvPr/>
        </p:nvSpPr>
        <p:spPr>
          <a:xfrm>
            <a:off x="4349325" y="1118816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6" name="Google Shape;1136;p82"/>
          <p:cNvSpPr/>
          <p:nvPr/>
        </p:nvSpPr>
        <p:spPr>
          <a:xfrm>
            <a:off x="5081698" y="1118819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7" name="Google Shape;1137;p82"/>
          <p:cNvSpPr/>
          <p:nvPr/>
        </p:nvSpPr>
        <p:spPr>
          <a:xfrm rot="-1815">
            <a:off x="5814086" y="1118750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8" name="Google Shape;1138;p82"/>
          <p:cNvSpPr/>
          <p:nvPr/>
        </p:nvSpPr>
        <p:spPr>
          <a:xfrm>
            <a:off x="6546480" y="1118792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9" name="Google Shape;1139;p82"/>
          <p:cNvSpPr/>
          <p:nvPr/>
        </p:nvSpPr>
        <p:spPr>
          <a:xfrm>
            <a:off x="7278852" y="1118795"/>
            <a:ext cx="568200" cy="646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9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0" name="Google Shape;1140;p82"/>
          <p:cNvSpPr txBox="1"/>
          <p:nvPr>
            <p:ph type="body" idx="1"/>
          </p:nvPr>
        </p:nvSpPr>
        <p:spPr>
          <a:xfrm>
            <a:off x="324000" y="1896125"/>
            <a:ext cx="67908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Choose 3 cards.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2100"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Write 3 different ways you can find the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41" name="Google Shape;1141;p82"/>
          <p:cNvSpPr/>
          <p:nvPr/>
        </p:nvSpPr>
        <p:spPr>
          <a:xfrm rot="-2402">
            <a:off x="1353825" y="34597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2" name="Google Shape;1142;p82"/>
          <p:cNvSpPr/>
          <p:nvPr/>
        </p:nvSpPr>
        <p:spPr>
          <a:xfrm rot="-2402">
            <a:off x="2052340" y="34597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3" name="Google Shape;1143;p82"/>
          <p:cNvSpPr/>
          <p:nvPr/>
        </p:nvSpPr>
        <p:spPr>
          <a:xfrm rot="-2402">
            <a:off x="2750868" y="34597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4" name="Google Shape;1144;p82"/>
          <p:cNvSpPr/>
          <p:nvPr/>
        </p:nvSpPr>
        <p:spPr>
          <a:xfrm rot="-906350">
            <a:off x="2724769" y="2208164"/>
            <a:ext cx="444354" cy="564863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5" name="Google Shape;1145;p82"/>
          <p:cNvSpPr/>
          <p:nvPr/>
        </p:nvSpPr>
        <p:spPr>
          <a:xfrm rot="-2321">
            <a:off x="3197991" y="2208150"/>
            <a:ext cx="444300" cy="564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6" name="Google Shape;1146;p82"/>
          <p:cNvSpPr txBox="1"/>
          <p:nvPr/>
        </p:nvSpPr>
        <p:spPr>
          <a:xfrm>
            <a:off x="1678477" y="3365100"/>
            <a:ext cx="294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+"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      =</a:t>
            </a:r>
            <a:r>
              <a:rPr lang="en-GB" sz="2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___</a:t>
            </a:r>
            <a:endParaRPr sz="600" u="sng"/>
          </a:p>
        </p:txBody>
      </p:sp>
      <p:sp>
        <p:nvSpPr>
          <p:cNvPr id="1147" name="Google Shape;1147;p82"/>
          <p:cNvSpPr/>
          <p:nvPr/>
        </p:nvSpPr>
        <p:spPr>
          <a:xfrm rot="856252">
            <a:off x="3645995" y="2208094"/>
            <a:ext cx="444208" cy="564992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8" name="Google Shape;1148;p82"/>
          <p:cNvSpPr/>
          <p:nvPr/>
        </p:nvSpPr>
        <p:spPr>
          <a:xfrm rot="-2402">
            <a:off x="5023200" y="33652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9" name="Google Shape;1149;p82"/>
          <p:cNvSpPr/>
          <p:nvPr/>
        </p:nvSpPr>
        <p:spPr>
          <a:xfrm rot="-2402">
            <a:off x="5721715" y="33652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0" name="Google Shape;1150;p82"/>
          <p:cNvSpPr/>
          <p:nvPr/>
        </p:nvSpPr>
        <p:spPr>
          <a:xfrm rot="-2402">
            <a:off x="6420243" y="33652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1" name="Google Shape;1151;p82"/>
          <p:cNvSpPr txBox="1"/>
          <p:nvPr/>
        </p:nvSpPr>
        <p:spPr>
          <a:xfrm>
            <a:off x="5347852" y="3270600"/>
            <a:ext cx="294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+"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      =</a:t>
            </a:r>
            <a:r>
              <a:rPr lang="en-GB" sz="2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___</a:t>
            </a:r>
            <a:endParaRPr sz="600" u="sng"/>
          </a:p>
        </p:txBody>
      </p:sp>
      <p:sp>
        <p:nvSpPr>
          <p:cNvPr id="1152" name="Google Shape;1152;p82"/>
          <p:cNvSpPr/>
          <p:nvPr/>
        </p:nvSpPr>
        <p:spPr>
          <a:xfrm rot="-2402">
            <a:off x="2936525" y="42794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3" name="Google Shape;1153;p82"/>
          <p:cNvSpPr/>
          <p:nvPr/>
        </p:nvSpPr>
        <p:spPr>
          <a:xfrm rot="-2402">
            <a:off x="3635040" y="42794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4" name="Google Shape;1154;p82"/>
          <p:cNvSpPr/>
          <p:nvPr/>
        </p:nvSpPr>
        <p:spPr>
          <a:xfrm rot="-2402">
            <a:off x="4333568" y="4279453"/>
            <a:ext cx="429300" cy="4572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?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5" name="Google Shape;1155;p82"/>
          <p:cNvSpPr txBox="1"/>
          <p:nvPr/>
        </p:nvSpPr>
        <p:spPr>
          <a:xfrm>
            <a:off x="3261177" y="4184800"/>
            <a:ext cx="294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+"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      =</a:t>
            </a:r>
            <a:r>
              <a:rPr lang="en-GB" sz="2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___</a:t>
            </a:r>
            <a:endParaRPr sz="600" u="sng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755" name="Shape 755"/>
        <p:cNvGrpSpPr/>
        <p:nvPr/>
      </p:nvGrpSpPr>
      <p:grpSpPr>
        <a:xfrm>
          <a:off x="0" y="0"/>
          <a:ext cx="0" cy="0"/>
        </a:xfrm>
      </p:grpSpPr>
      <p:sp>
        <p:nvSpPr>
          <p:cNvPr id="756" name="Google Shape;756;p65"/>
          <p:cNvSpPr txBox="1"/>
          <p:nvPr/>
        </p:nvSpPr>
        <p:spPr>
          <a:xfrm>
            <a:off x="5590850" y="725950"/>
            <a:ext cx="192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 u="sng">
                <a:solidFill>
                  <a:srgbClr val="374CF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Oak lessons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59" name="Shape 1159"/>
        <p:cNvGrpSpPr/>
        <p:nvPr/>
      </p:nvGrpSpPr>
      <p:grpSpPr>
        <a:xfrm>
          <a:off x="0" y="0"/>
          <a:ext cx="0" cy="0"/>
        </a:xfrm>
      </p:grpSpPr>
      <p:sp>
        <p:nvSpPr>
          <p:cNvPr id="1160" name="Google Shape;1160;p8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Here is one possible solution.</a:t>
            </a:r>
            <a:r>
              <a:rPr lang="en-GB"/>
              <a:t>  </a:t>
            </a:r>
            <a:endParaRPr/>
          </a:p>
        </p:txBody>
      </p:sp>
      <p:sp>
        <p:nvSpPr>
          <p:cNvPr id="1161" name="Google Shape;1161;p83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/>
          </a:p>
        </p:txBody>
      </p:sp>
      <p:sp>
        <p:nvSpPr>
          <p:cNvPr id="1162" name="Google Shape;1162;p83"/>
          <p:cNvSpPr/>
          <p:nvPr/>
        </p:nvSpPr>
        <p:spPr>
          <a:xfrm rot="-1210002">
            <a:off x="4580788" y="739040"/>
            <a:ext cx="583897" cy="681934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3" name="Google Shape;1163;p83"/>
          <p:cNvSpPr/>
          <p:nvPr/>
        </p:nvSpPr>
        <p:spPr>
          <a:xfrm>
            <a:off x="5134809" y="73904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4" name="Google Shape;1164;p83"/>
          <p:cNvSpPr/>
          <p:nvPr/>
        </p:nvSpPr>
        <p:spPr>
          <a:xfrm rot="981478">
            <a:off x="5681162" y="739061"/>
            <a:ext cx="583729" cy="681889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5" name="Google Shape;1165;p83"/>
          <p:cNvSpPr/>
          <p:nvPr/>
        </p:nvSpPr>
        <p:spPr>
          <a:xfrm rot="-2317">
            <a:off x="1524750" y="16998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6" name="Google Shape;1166;p83"/>
          <p:cNvSpPr/>
          <p:nvPr/>
        </p:nvSpPr>
        <p:spPr>
          <a:xfrm rot="-2317">
            <a:off x="2249238" y="16998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7" name="Google Shape;1167;p83"/>
          <p:cNvSpPr/>
          <p:nvPr/>
        </p:nvSpPr>
        <p:spPr>
          <a:xfrm rot="-2317">
            <a:off x="2973740" y="16998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8" name="Google Shape;1168;p83"/>
          <p:cNvSpPr txBox="1"/>
          <p:nvPr/>
        </p:nvSpPr>
        <p:spPr>
          <a:xfrm>
            <a:off x="1872249" y="1758625"/>
            <a:ext cx="305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ABeeZee"/>
              <a:buChar char="+"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   +       = 14</a:t>
            </a:r>
            <a:r>
              <a:rPr lang="en-GB" sz="2200" u="sng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600" u="sng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69" name="Google Shape;1169;p83"/>
          <p:cNvSpPr/>
          <p:nvPr/>
        </p:nvSpPr>
        <p:spPr>
          <a:xfrm rot="-2317">
            <a:off x="1524750" y="27860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0" name="Google Shape;1170;p83"/>
          <p:cNvSpPr/>
          <p:nvPr/>
        </p:nvSpPr>
        <p:spPr>
          <a:xfrm rot="-2317">
            <a:off x="2249238" y="27860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1" name="Google Shape;1171;p83"/>
          <p:cNvSpPr/>
          <p:nvPr/>
        </p:nvSpPr>
        <p:spPr>
          <a:xfrm rot="-2317">
            <a:off x="2973740" y="27860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2" name="Google Shape;1172;p83"/>
          <p:cNvSpPr/>
          <p:nvPr/>
        </p:nvSpPr>
        <p:spPr>
          <a:xfrm rot="-2317">
            <a:off x="1524750" y="38722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3" name="Google Shape;1173;p83"/>
          <p:cNvSpPr/>
          <p:nvPr/>
        </p:nvSpPr>
        <p:spPr>
          <a:xfrm rot="-2317">
            <a:off x="2249238" y="38722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4" name="Google Shape;1174;p83"/>
          <p:cNvSpPr/>
          <p:nvPr/>
        </p:nvSpPr>
        <p:spPr>
          <a:xfrm rot="-2317">
            <a:off x="2973740" y="3872250"/>
            <a:ext cx="445200" cy="6504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5" name="Google Shape;1175;p83"/>
          <p:cNvSpPr txBox="1"/>
          <p:nvPr/>
        </p:nvSpPr>
        <p:spPr>
          <a:xfrm>
            <a:off x="1862157" y="28496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ABeeZee"/>
              <a:buChar char="+"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   +       = 14</a:t>
            </a:r>
            <a:endParaRPr/>
          </a:p>
        </p:txBody>
      </p:sp>
      <p:sp>
        <p:nvSpPr>
          <p:cNvPr id="1176" name="Google Shape;1176;p83"/>
          <p:cNvSpPr txBox="1"/>
          <p:nvPr/>
        </p:nvSpPr>
        <p:spPr>
          <a:xfrm>
            <a:off x="1862150" y="39406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ABeeZee"/>
              <a:buChar char="+"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   +       = 14</a:t>
            </a:r>
            <a:endParaRPr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80" name="Shape 1180"/>
        <p:cNvGrpSpPr/>
        <p:nvPr/>
      </p:nvGrpSpPr>
      <p:grpSpPr>
        <a:xfrm>
          <a:off x="0" y="0"/>
          <a:ext cx="0" cy="0"/>
        </a:xfrm>
      </p:grpSpPr>
      <p:sp>
        <p:nvSpPr>
          <p:cNvPr id="1181" name="Google Shape;1181;p84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Addition is commutative</a:t>
            </a:r>
            <a:r>
              <a:rPr lang="en-GB" sz="1600"/>
              <a:t> </a:t>
            </a:r>
            <a:endParaRPr sz="16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82" name="Google Shape;1182;p84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pic>
        <p:nvPicPr>
          <p:cNvPr id="1183" name="Google Shape;118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31" y="2991431"/>
            <a:ext cx="450575" cy="4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84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Numbers can be added in any order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88" name="Shape 1188"/>
        <p:cNvGrpSpPr/>
        <p:nvPr/>
      </p:nvGrpSpPr>
      <p:grpSpPr>
        <a:xfrm>
          <a:off x="0" y="0"/>
          <a:ext cx="0" cy="0"/>
        </a:xfrm>
      </p:grpSpPr>
      <p:sp>
        <p:nvSpPr>
          <p:cNvPr id="1189" name="Google Shape;1189;p85"/>
          <p:cNvSpPr txBox="1"/>
          <p:nvPr>
            <p:ph type="body" idx="1"/>
          </p:nvPr>
        </p:nvSpPr>
        <p:spPr>
          <a:xfrm>
            <a:off x="324000" y="759300"/>
            <a:ext cx="8237700" cy="3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cards. </a:t>
            </a:r>
            <a:endParaRPr/>
          </a:p>
        </p:txBody>
      </p:sp>
      <p:sp>
        <p:nvSpPr>
          <p:cNvPr id="1190" name="Google Shape;1190;p8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600"/>
          </a:p>
        </p:txBody>
      </p:sp>
      <p:sp>
        <p:nvSpPr>
          <p:cNvPr id="1191" name="Google Shape;1191;p85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192" name="Google Shape;1192;p85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193" name="Google Shape;1193;p85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pic>
        <p:nvPicPr>
          <p:cNvPr id="1194" name="Google Shape;1194;p85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976200" y="1135875"/>
            <a:ext cx="3640151" cy="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85"/>
          <p:cNvSpPr txBox="1"/>
          <p:nvPr/>
        </p:nvSpPr>
        <p:spPr>
          <a:xfrm>
            <a:off x="3240643" y="1269739"/>
            <a:ext cx="31113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700">
                <a:latin typeface="Lexend"/>
                <a:ea typeface="Lexend"/>
                <a:cs typeface="Lexend"/>
                <a:sym typeface="Lexend"/>
              </a:rPr>
              <a:t>I’m going to represent my calculation on a number line.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6" name="Google Shape;1196;p85"/>
          <p:cNvSpPr txBox="1"/>
          <p:nvPr>
            <p:ph type="body" idx="1"/>
          </p:nvPr>
        </p:nvSpPr>
        <p:spPr>
          <a:xfrm>
            <a:off x="324000" y="2461238"/>
            <a:ext cx="7177800" cy="3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How could Izzy find the </a:t>
            </a:r>
            <a:r>
              <a:rPr lang="en-GB" b="1"/>
              <a:t>sum</a:t>
            </a:r>
            <a:r>
              <a:rPr lang="en-GB"/>
              <a:t> of the 3 numbers? </a:t>
            </a:r>
            <a:endParaRPr/>
          </a:p>
        </p:txBody>
      </p:sp>
      <p:sp>
        <p:nvSpPr>
          <p:cNvPr id="1197" name="Google Shape;1197;p85"/>
          <p:cNvSpPr txBox="1"/>
          <p:nvPr/>
        </p:nvSpPr>
        <p:spPr>
          <a:xfrm>
            <a:off x="1201600" y="291675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+ 6  </a:t>
            </a:r>
            <a:endParaRPr sz="2400"/>
          </a:p>
        </p:txBody>
      </p:sp>
      <p:sp>
        <p:nvSpPr>
          <p:cNvPr id="1198" name="Google Shape;1198;p85"/>
          <p:cNvSpPr txBox="1"/>
          <p:nvPr/>
        </p:nvSpPr>
        <p:spPr>
          <a:xfrm>
            <a:off x="1201600" y="356325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+ 6 + 3  </a:t>
            </a:r>
            <a:endParaRPr sz="2400"/>
          </a:p>
        </p:txBody>
      </p:sp>
      <p:sp>
        <p:nvSpPr>
          <p:cNvPr id="1199" name="Google Shape;1199;p85"/>
          <p:cNvSpPr txBox="1"/>
          <p:nvPr/>
        </p:nvSpPr>
        <p:spPr>
          <a:xfrm>
            <a:off x="3524400" y="291675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+ 2 + 6  </a:t>
            </a:r>
            <a:endParaRPr sz="2400"/>
          </a:p>
        </p:txBody>
      </p:sp>
      <p:sp>
        <p:nvSpPr>
          <p:cNvPr id="1200" name="Google Shape;1200;p85"/>
          <p:cNvSpPr txBox="1"/>
          <p:nvPr/>
        </p:nvSpPr>
        <p:spPr>
          <a:xfrm>
            <a:off x="3524400" y="3563250"/>
            <a:ext cx="169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+ 6 + 2  </a:t>
            </a:r>
            <a:endParaRPr sz="2400"/>
          </a:p>
        </p:txBody>
      </p:sp>
      <p:sp>
        <p:nvSpPr>
          <p:cNvPr id="1201" name="Google Shape;1201;p85"/>
          <p:cNvSpPr txBox="1"/>
          <p:nvPr/>
        </p:nvSpPr>
        <p:spPr>
          <a:xfrm>
            <a:off x="5847200" y="291675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+ 2 + 3  </a:t>
            </a:r>
            <a:endParaRPr sz="2400"/>
          </a:p>
        </p:txBody>
      </p:sp>
      <p:sp>
        <p:nvSpPr>
          <p:cNvPr id="1202" name="Google Shape;1202;p85"/>
          <p:cNvSpPr txBox="1"/>
          <p:nvPr/>
        </p:nvSpPr>
        <p:spPr>
          <a:xfrm>
            <a:off x="5847200" y="3563250"/>
            <a:ext cx="20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+ 3 + 2  </a:t>
            </a:r>
            <a:endParaRPr sz="2400"/>
          </a:p>
        </p:txBody>
      </p:sp>
      <p:sp>
        <p:nvSpPr>
          <p:cNvPr id="1203" name="Google Shape;1203;p85"/>
          <p:cNvSpPr txBox="1"/>
          <p:nvPr/>
        </p:nvSpPr>
        <p:spPr>
          <a:xfrm>
            <a:off x="255325" y="4297200"/>
            <a:ext cx="421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Izzy chooses two of them.  </a:t>
            </a:r>
            <a:endParaRPr/>
          </a:p>
        </p:txBody>
      </p:sp>
      <p:sp>
        <p:nvSpPr>
          <p:cNvPr id="1204" name="Google Shape;1204;p85"/>
          <p:cNvSpPr/>
          <p:nvPr/>
        </p:nvSpPr>
        <p:spPr>
          <a:xfrm>
            <a:off x="857550" y="2958000"/>
            <a:ext cx="1976700" cy="564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05" name="Google Shape;1205;p85"/>
          <p:cNvSpPr/>
          <p:nvPr/>
        </p:nvSpPr>
        <p:spPr>
          <a:xfrm>
            <a:off x="5563350" y="3558300"/>
            <a:ext cx="1976700" cy="564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06" name="Google Shape;120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387" y="1345438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10" name="Shape 1210"/>
        <p:cNvGrpSpPr/>
        <p:nvPr/>
      </p:nvGrpSpPr>
      <p:grpSpPr>
        <a:xfrm>
          <a:off x="0" y="0"/>
          <a:ext cx="0" cy="0"/>
        </a:xfrm>
      </p:grpSpPr>
      <p:sp>
        <p:nvSpPr>
          <p:cNvPr id="1211" name="Google Shape;1211;p86"/>
          <p:cNvSpPr txBox="1"/>
          <p:nvPr>
            <p:ph type="body" idx="1"/>
          </p:nvPr>
        </p:nvSpPr>
        <p:spPr>
          <a:xfrm>
            <a:off x="324000" y="759300"/>
            <a:ext cx="82377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uses number lines to add them.   </a:t>
            </a:r>
            <a:endParaRPr/>
          </a:p>
        </p:txBody>
      </p:sp>
      <p:sp>
        <p:nvSpPr>
          <p:cNvPr id="1212" name="Google Shape;1212;p8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400"/>
          </a:p>
        </p:txBody>
      </p:sp>
      <p:sp>
        <p:nvSpPr>
          <p:cNvPr id="1213" name="Google Shape;1213;p86"/>
          <p:cNvSpPr txBox="1"/>
          <p:nvPr/>
        </p:nvSpPr>
        <p:spPr>
          <a:xfrm>
            <a:off x="361200" y="1831338"/>
            <a:ext cx="20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+ 6 =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214" name="Google Shape;1214;p86"/>
          <p:cNvSpPr txBox="1"/>
          <p:nvPr/>
        </p:nvSpPr>
        <p:spPr>
          <a:xfrm>
            <a:off x="361200" y="3435350"/>
            <a:ext cx="20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+ 3 + 2 =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grpSp>
        <p:nvGrpSpPr>
          <p:cNvPr id="1215" name="Google Shape;1215;p86"/>
          <p:cNvGrpSpPr/>
          <p:nvPr/>
        </p:nvGrpSpPr>
        <p:grpSpPr>
          <a:xfrm>
            <a:off x="3210904" y="2021518"/>
            <a:ext cx="5172749" cy="544527"/>
            <a:chOff x="2285088" y="1806068"/>
            <a:chExt cx="6495164" cy="544527"/>
          </a:xfrm>
        </p:grpSpPr>
        <p:sp>
          <p:nvSpPr>
            <p:cNvPr id="1216" name="Google Shape;1216;p86"/>
            <p:cNvSpPr txBox="1"/>
            <p:nvPr/>
          </p:nvSpPr>
          <p:spPr>
            <a:xfrm>
              <a:off x="2285088" y="1912831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217" name="Google Shape;1217;p86" descr="&lt;math xmlns=&quot;http://www.w3.org/1998/Math/MathML&quot; data-is-equatio=&quot;1&quot; data-equatio-url=&quot;https://equatio-api.texthelp.com/desmos/get/21-09-2023/552b578a-d05f-4874-aec0-40783c8e3837&quot; data-equatio-type=&quot;image&quot;&gt;&lt;mglyph src=&quot;https://equatio-api.texthelp.com/desmos/get/21-09-2023/552b578a-d05f-4874-aec0-40783c8e3837&quot; alt=&quot;Equatio Image&quot;/&gt;&lt;/math&gt;" title="Equatio Imag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9706" y="1806068"/>
              <a:ext cx="6006390" cy="22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8" name="Google Shape;1218;p86"/>
            <p:cNvSpPr txBox="1"/>
            <p:nvPr/>
          </p:nvSpPr>
          <p:spPr>
            <a:xfrm>
              <a:off x="2805145" y="190205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19" name="Google Shape;1219;p86"/>
            <p:cNvSpPr txBox="1"/>
            <p:nvPr/>
          </p:nvSpPr>
          <p:spPr>
            <a:xfrm>
              <a:off x="4786364" y="1919494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5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0" name="Google Shape;1220;p86"/>
            <p:cNvSpPr txBox="1"/>
            <p:nvPr/>
          </p:nvSpPr>
          <p:spPr>
            <a:xfrm>
              <a:off x="4268983" y="190640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4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1" name="Google Shape;1221;p86"/>
            <p:cNvSpPr txBox="1"/>
            <p:nvPr/>
          </p:nvSpPr>
          <p:spPr>
            <a:xfrm>
              <a:off x="3296478" y="1910719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2" name="Google Shape;1222;p86"/>
            <p:cNvSpPr txBox="1"/>
            <p:nvPr/>
          </p:nvSpPr>
          <p:spPr>
            <a:xfrm>
              <a:off x="3796888" y="190858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3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3" name="Google Shape;1223;p86"/>
            <p:cNvSpPr txBox="1"/>
            <p:nvPr/>
          </p:nvSpPr>
          <p:spPr>
            <a:xfrm>
              <a:off x="7183068" y="1918387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4" name="Google Shape;1224;p86"/>
            <p:cNvSpPr txBox="1"/>
            <p:nvPr/>
          </p:nvSpPr>
          <p:spPr>
            <a:xfrm>
              <a:off x="6788384" y="191293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9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5" name="Google Shape;1225;p86"/>
            <p:cNvSpPr txBox="1"/>
            <p:nvPr/>
          </p:nvSpPr>
          <p:spPr>
            <a:xfrm>
              <a:off x="6276683" y="190747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8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6" name="Google Shape;1226;p86"/>
            <p:cNvSpPr txBox="1"/>
            <p:nvPr/>
          </p:nvSpPr>
          <p:spPr>
            <a:xfrm>
              <a:off x="5796956" y="1909650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7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7" name="Google Shape;1227;p86"/>
            <p:cNvSpPr txBox="1"/>
            <p:nvPr/>
          </p:nvSpPr>
          <p:spPr>
            <a:xfrm>
              <a:off x="5294336" y="191182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6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8" name="Google Shape;1228;p86"/>
            <p:cNvSpPr txBox="1"/>
            <p:nvPr/>
          </p:nvSpPr>
          <p:spPr>
            <a:xfrm>
              <a:off x="7720520" y="1906362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29" name="Google Shape;1229;p86"/>
            <p:cNvSpPr txBox="1"/>
            <p:nvPr/>
          </p:nvSpPr>
          <p:spPr>
            <a:xfrm>
              <a:off x="8188352" y="1908537"/>
              <a:ext cx="591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230" name="Google Shape;1230;p86"/>
          <p:cNvSpPr/>
          <p:nvPr/>
        </p:nvSpPr>
        <p:spPr>
          <a:xfrm rot="-216824">
            <a:off x="4161253" y="1486428"/>
            <a:ext cx="1204194" cy="1243862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1" name="Google Shape;1231;p86"/>
          <p:cNvSpPr/>
          <p:nvPr/>
        </p:nvSpPr>
        <p:spPr>
          <a:xfrm rot="-216450">
            <a:off x="5319840" y="1482033"/>
            <a:ext cx="2407771" cy="1350433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2" name="Google Shape;1232;p86"/>
          <p:cNvSpPr/>
          <p:nvPr/>
        </p:nvSpPr>
        <p:spPr>
          <a:xfrm>
            <a:off x="4020100" y="2222188"/>
            <a:ext cx="295200" cy="286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3" name="Google Shape;1233;p86"/>
          <p:cNvSpPr/>
          <p:nvPr/>
        </p:nvSpPr>
        <p:spPr>
          <a:xfrm>
            <a:off x="5637693" y="3804688"/>
            <a:ext cx="295200" cy="286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4" name="Google Shape;1234;p86"/>
          <p:cNvSpPr txBox="1"/>
          <p:nvPr/>
        </p:nvSpPr>
        <p:spPr>
          <a:xfrm>
            <a:off x="4438300" y="944300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235" name="Google Shape;1235;p86"/>
          <p:cNvSpPr txBox="1"/>
          <p:nvPr/>
        </p:nvSpPr>
        <p:spPr>
          <a:xfrm>
            <a:off x="6138675" y="944300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+ 6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236" name="Google Shape;1236;p86"/>
          <p:cNvSpPr/>
          <p:nvPr/>
        </p:nvSpPr>
        <p:spPr>
          <a:xfrm rot="-216934">
            <a:off x="5778175" y="3010353"/>
            <a:ext cx="1175039" cy="1243862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7" name="Google Shape;1237;p86"/>
          <p:cNvSpPr txBox="1"/>
          <p:nvPr/>
        </p:nvSpPr>
        <p:spPr>
          <a:xfrm>
            <a:off x="5980650" y="2508412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238" name="Google Shape;1238;p86"/>
          <p:cNvSpPr/>
          <p:nvPr/>
        </p:nvSpPr>
        <p:spPr>
          <a:xfrm rot="-216496">
            <a:off x="6999362" y="3044039"/>
            <a:ext cx="738865" cy="1212927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39" name="Google Shape;1239;p86"/>
          <p:cNvSpPr txBox="1"/>
          <p:nvPr/>
        </p:nvSpPr>
        <p:spPr>
          <a:xfrm>
            <a:off x="6983750" y="2508406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+ 2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240" name="Google Shape;1240;p86"/>
          <p:cNvSpPr txBox="1"/>
          <p:nvPr/>
        </p:nvSpPr>
        <p:spPr>
          <a:xfrm>
            <a:off x="2456400" y="3442975"/>
            <a:ext cx="67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/>
          </a:p>
        </p:txBody>
      </p:sp>
      <p:sp>
        <p:nvSpPr>
          <p:cNvPr id="1241" name="Google Shape;1241;p86"/>
          <p:cNvSpPr txBox="1"/>
          <p:nvPr/>
        </p:nvSpPr>
        <p:spPr>
          <a:xfrm>
            <a:off x="2284050" y="1823700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11</a:t>
            </a:r>
            <a:endParaRPr/>
          </a:p>
        </p:txBody>
      </p:sp>
      <p:sp>
        <p:nvSpPr>
          <p:cNvPr id="1242" name="Google Shape;1242;p86"/>
          <p:cNvSpPr txBox="1"/>
          <p:nvPr/>
        </p:nvSpPr>
        <p:spPr>
          <a:xfrm>
            <a:off x="1794050" y="4159000"/>
            <a:ext cx="575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Which is easier? 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grpSp>
        <p:nvGrpSpPr>
          <p:cNvPr id="1243" name="Google Shape;1243;p86"/>
          <p:cNvGrpSpPr/>
          <p:nvPr/>
        </p:nvGrpSpPr>
        <p:grpSpPr>
          <a:xfrm>
            <a:off x="3237929" y="3614468"/>
            <a:ext cx="5172749" cy="544527"/>
            <a:chOff x="2285088" y="1806068"/>
            <a:chExt cx="6495164" cy="544527"/>
          </a:xfrm>
        </p:grpSpPr>
        <p:sp>
          <p:nvSpPr>
            <p:cNvPr id="1244" name="Google Shape;1244;p86"/>
            <p:cNvSpPr txBox="1"/>
            <p:nvPr/>
          </p:nvSpPr>
          <p:spPr>
            <a:xfrm>
              <a:off x="2285088" y="1912831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245" name="Google Shape;1245;p86" descr="&lt;math xmlns=&quot;http://www.w3.org/1998/Math/MathML&quot; data-is-equatio=&quot;1&quot; data-equatio-url=&quot;https://equatio-api.texthelp.com/desmos/get/21-09-2023/552b578a-d05f-4874-aec0-40783c8e3837&quot; data-equatio-type=&quot;image&quot;&gt;&lt;mglyph src=&quot;https://equatio-api.texthelp.com/desmos/get/21-09-2023/552b578a-d05f-4874-aec0-40783c8e3837&quot; alt=&quot;Equatio Image&quot;/&gt;&lt;/math&gt;" title="Equatio Imag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9706" y="1806068"/>
              <a:ext cx="6006390" cy="22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6" name="Google Shape;1246;p86"/>
            <p:cNvSpPr txBox="1"/>
            <p:nvPr/>
          </p:nvSpPr>
          <p:spPr>
            <a:xfrm>
              <a:off x="2805145" y="190205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47" name="Google Shape;1247;p86"/>
            <p:cNvSpPr txBox="1"/>
            <p:nvPr/>
          </p:nvSpPr>
          <p:spPr>
            <a:xfrm>
              <a:off x="4786364" y="1919494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5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48" name="Google Shape;1248;p86"/>
            <p:cNvSpPr txBox="1"/>
            <p:nvPr/>
          </p:nvSpPr>
          <p:spPr>
            <a:xfrm>
              <a:off x="4268983" y="190640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4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49" name="Google Shape;1249;p86"/>
            <p:cNvSpPr txBox="1"/>
            <p:nvPr/>
          </p:nvSpPr>
          <p:spPr>
            <a:xfrm>
              <a:off x="3296478" y="1910719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0" name="Google Shape;1250;p86"/>
            <p:cNvSpPr txBox="1"/>
            <p:nvPr/>
          </p:nvSpPr>
          <p:spPr>
            <a:xfrm>
              <a:off x="3796888" y="190858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3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1" name="Google Shape;1251;p86"/>
            <p:cNvSpPr txBox="1"/>
            <p:nvPr/>
          </p:nvSpPr>
          <p:spPr>
            <a:xfrm>
              <a:off x="7183068" y="1918387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2" name="Google Shape;1252;p86"/>
            <p:cNvSpPr txBox="1"/>
            <p:nvPr/>
          </p:nvSpPr>
          <p:spPr>
            <a:xfrm>
              <a:off x="6788384" y="191293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9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3" name="Google Shape;1253;p86"/>
            <p:cNvSpPr txBox="1"/>
            <p:nvPr/>
          </p:nvSpPr>
          <p:spPr>
            <a:xfrm>
              <a:off x="6276683" y="190747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8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4" name="Google Shape;1254;p86"/>
            <p:cNvSpPr txBox="1"/>
            <p:nvPr/>
          </p:nvSpPr>
          <p:spPr>
            <a:xfrm>
              <a:off x="5796956" y="1909650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7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5" name="Google Shape;1255;p86"/>
            <p:cNvSpPr txBox="1"/>
            <p:nvPr/>
          </p:nvSpPr>
          <p:spPr>
            <a:xfrm>
              <a:off x="5294336" y="191182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6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6" name="Google Shape;1256;p86"/>
            <p:cNvSpPr txBox="1"/>
            <p:nvPr/>
          </p:nvSpPr>
          <p:spPr>
            <a:xfrm>
              <a:off x="7720520" y="1906362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7" name="Google Shape;1257;p86"/>
            <p:cNvSpPr txBox="1"/>
            <p:nvPr/>
          </p:nvSpPr>
          <p:spPr>
            <a:xfrm>
              <a:off x="8188352" y="1908537"/>
              <a:ext cx="591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258" name="Google Shape;1258;p86"/>
          <p:cNvSpPr txBox="1"/>
          <p:nvPr/>
        </p:nvSpPr>
        <p:spPr>
          <a:xfrm>
            <a:off x="4244550" y="4159000"/>
            <a:ext cx="376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+ 6   or   6 + 3 + 2?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62" name="Shape 1262"/>
        <p:cNvGrpSpPr/>
        <p:nvPr/>
      </p:nvGrpSpPr>
      <p:grpSpPr>
        <a:xfrm>
          <a:off x="0" y="0"/>
          <a:ext cx="0" cy="0"/>
        </a:xfrm>
      </p:grpSpPr>
      <p:sp>
        <p:nvSpPr>
          <p:cNvPr id="1263" name="Google Shape;1263;p87"/>
          <p:cNvSpPr txBox="1"/>
          <p:nvPr>
            <p:ph type="body" idx="1"/>
          </p:nvPr>
        </p:nvSpPr>
        <p:spPr>
          <a:xfrm>
            <a:off x="324000" y="759300"/>
            <a:ext cx="82377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Which is easier?   </a:t>
            </a:r>
            <a:endParaRPr/>
          </a:p>
        </p:txBody>
      </p:sp>
      <p:sp>
        <p:nvSpPr>
          <p:cNvPr id="1264" name="Google Shape;1264;p8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400"/>
          </a:p>
        </p:txBody>
      </p:sp>
      <p:sp>
        <p:nvSpPr>
          <p:cNvPr id="1265" name="Google Shape;1265;p87"/>
          <p:cNvSpPr txBox="1"/>
          <p:nvPr/>
        </p:nvSpPr>
        <p:spPr>
          <a:xfrm>
            <a:off x="2741100" y="1167525"/>
            <a:ext cx="376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+ 6   or   6 + 3 + 2?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pic>
        <p:nvPicPr>
          <p:cNvPr id="1266" name="Google Shape;1266;p87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380975" y="1901550"/>
            <a:ext cx="3768300" cy="18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87"/>
          <p:cNvSpPr txBox="1"/>
          <p:nvPr/>
        </p:nvSpPr>
        <p:spPr>
          <a:xfrm>
            <a:off x="2741100" y="2224550"/>
            <a:ext cx="3267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think 6 + 3 + 2 is easier because I started on the biggest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addend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 and added the smaller </a:t>
            </a: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68" name="Google Shape;126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262" y="3058488"/>
            <a:ext cx="777201" cy="8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87"/>
          <p:cNvSpPr/>
          <p:nvPr/>
        </p:nvSpPr>
        <p:spPr>
          <a:xfrm>
            <a:off x="4532700" y="1250025"/>
            <a:ext cx="1724100" cy="564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73" name="Shape 1273"/>
        <p:cNvGrpSpPr/>
        <p:nvPr/>
      </p:nvGrpSpPr>
      <p:grpSpPr>
        <a:xfrm>
          <a:off x="0" y="0"/>
          <a:ext cx="0" cy="0"/>
        </a:xfrm>
      </p:grpSpPr>
      <p:sp>
        <p:nvSpPr>
          <p:cNvPr id="1274" name="Google Shape;1274;p88"/>
          <p:cNvSpPr txBox="1"/>
          <p:nvPr>
            <p:ph type="body" idx="1"/>
          </p:nvPr>
        </p:nvSpPr>
        <p:spPr>
          <a:xfrm>
            <a:off x="324000" y="759300"/>
            <a:ext cx="8237700" cy="3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chooses 3 number cards to add together. </a:t>
            </a:r>
            <a:endParaRPr/>
          </a:p>
        </p:txBody>
      </p:sp>
      <p:sp>
        <p:nvSpPr>
          <p:cNvPr id="1275" name="Google Shape;1275;p8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600"/>
          </a:p>
        </p:txBody>
      </p:sp>
      <p:sp>
        <p:nvSpPr>
          <p:cNvPr id="1276" name="Google Shape;1276;p88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277" name="Google Shape;1277;p88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78" name="Google Shape;1278;p88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pic>
        <p:nvPicPr>
          <p:cNvPr id="1279" name="Google Shape;1279;p88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777800" y="1135875"/>
            <a:ext cx="3739325" cy="99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88"/>
          <p:cNvSpPr txBox="1"/>
          <p:nvPr/>
        </p:nvSpPr>
        <p:spPr>
          <a:xfrm>
            <a:off x="3025939" y="1306005"/>
            <a:ext cx="3193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What’s the most sensible way to add the 3 numbers?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1" name="Google Shape;1281;p88"/>
          <p:cNvSpPr/>
          <p:nvPr/>
        </p:nvSpPr>
        <p:spPr>
          <a:xfrm>
            <a:off x="407800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282" name="Google Shape;1282;p88"/>
          <p:cNvSpPr/>
          <p:nvPr/>
        </p:nvSpPr>
        <p:spPr>
          <a:xfrm>
            <a:off x="1133695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83" name="Google Shape;1283;p88"/>
          <p:cNvSpPr/>
          <p:nvPr/>
        </p:nvSpPr>
        <p:spPr>
          <a:xfrm>
            <a:off x="1859595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284" name="Google Shape;1284;p88"/>
          <p:cNvSpPr txBox="1"/>
          <p:nvPr/>
        </p:nvSpPr>
        <p:spPr>
          <a:xfrm>
            <a:off x="407800" y="3438938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+ 4 = 6 </a:t>
            </a:r>
            <a:endParaRPr/>
          </a:p>
        </p:txBody>
      </p:sp>
      <p:cxnSp>
        <p:nvCxnSpPr>
          <p:cNvPr id="1285" name="Google Shape;1285;p88"/>
          <p:cNvCxnSpPr/>
          <p:nvPr/>
        </p:nvCxnSpPr>
        <p:spPr>
          <a:xfrm flipH="1">
            <a:off x="1812469" y="2447138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6" name="Google Shape;1286;p88"/>
          <p:cNvSpPr txBox="1"/>
          <p:nvPr/>
        </p:nvSpPr>
        <p:spPr>
          <a:xfrm>
            <a:off x="1353950" y="3722963"/>
            <a:ext cx="16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+ 5 = 11 </a:t>
            </a:r>
            <a:endParaRPr/>
          </a:p>
        </p:txBody>
      </p:sp>
      <p:sp>
        <p:nvSpPr>
          <p:cNvPr id="1287" name="Google Shape;1287;p88"/>
          <p:cNvSpPr/>
          <p:nvPr/>
        </p:nvSpPr>
        <p:spPr>
          <a:xfrm>
            <a:off x="3149750" y="26565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288" name="Google Shape;1288;p88"/>
          <p:cNvSpPr/>
          <p:nvPr/>
        </p:nvSpPr>
        <p:spPr>
          <a:xfrm>
            <a:off x="3875645" y="26565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89" name="Google Shape;1289;p88"/>
          <p:cNvSpPr/>
          <p:nvPr/>
        </p:nvSpPr>
        <p:spPr>
          <a:xfrm>
            <a:off x="4601545" y="26565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290" name="Google Shape;1290;p88"/>
          <p:cNvSpPr txBox="1"/>
          <p:nvPr/>
        </p:nvSpPr>
        <p:spPr>
          <a:xfrm>
            <a:off x="3309100" y="3487125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+ 4 = 9 </a:t>
            </a:r>
            <a:endParaRPr/>
          </a:p>
        </p:txBody>
      </p:sp>
      <p:cxnSp>
        <p:nvCxnSpPr>
          <p:cNvPr id="1291" name="Google Shape;1291;p88"/>
          <p:cNvCxnSpPr/>
          <p:nvPr/>
        </p:nvCxnSpPr>
        <p:spPr>
          <a:xfrm flipH="1">
            <a:off x="4550044" y="2444800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2" name="Google Shape;1292;p88"/>
          <p:cNvSpPr txBox="1"/>
          <p:nvPr/>
        </p:nvSpPr>
        <p:spPr>
          <a:xfrm>
            <a:off x="4274225" y="3775138"/>
            <a:ext cx="16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 + 2 = 11 </a:t>
            </a:r>
            <a:endParaRPr/>
          </a:p>
        </p:txBody>
      </p:sp>
      <p:sp>
        <p:nvSpPr>
          <p:cNvPr id="1293" name="Google Shape;1293;p88"/>
          <p:cNvSpPr/>
          <p:nvPr/>
        </p:nvSpPr>
        <p:spPr>
          <a:xfrm>
            <a:off x="5985800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294" name="Google Shape;1294;p88"/>
          <p:cNvSpPr/>
          <p:nvPr/>
        </p:nvSpPr>
        <p:spPr>
          <a:xfrm>
            <a:off x="6711695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295" name="Google Shape;1295;p88"/>
          <p:cNvSpPr/>
          <p:nvPr/>
        </p:nvSpPr>
        <p:spPr>
          <a:xfrm>
            <a:off x="7437595" y="266883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96" name="Google Shape;1296;p88"/>
          <p:cNvSpPr txBox="1"/>
          <p:nvPr/>
        </p:nvSpPr>
        <p:spPr>
          <a:xfrm>
            <a:off x="5985800" y="3438938"/>
            <a:ext cx="13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+ 5 = 7 </a:t>
            </a:r>
            <a:endParaRPr/>
          </a:p>
        </p:txBody>
      </p:sp>
      <p:cxnSp>
        <p:nvCxnSpPr>
          <p:cNvPr id="1297" name="Google Shape;1297;p88"/>
          <p:cNvCxnSpPr/>
          <p:nvPr/>
        </p:nvCxnSpPr>
        <p:spPr>
          <a:xfrm flipH="1">
            <a:off x="7390469" y="2447138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8" name="Google Shape;1298;p88"/>
          <p:cNvSpPr txBox="1"/>
          <p:nvPr/>
        </p:nvSpPr>
        <p:spPr>
          <a:xfrm>
            <a:off x="6929200" y="3775150"/>
            <a:ext cx="157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+ 4 = 11 </a:t>
            </a:r>
            <a:endParaRPr/>
          </a:p>
        </p:txBody>
      </p:sp>
      <p:sp>
        <p:nvSpPr>
          <p:cNvPr id="1299" name="Google Shape;1299;p88"/>
          <p:cNvSpPr txBox="1"/>
          <p:nvPr>
            <p:ph type="body" idx="1"/>
          </p:nvPr>
        </p:nvSpPr>
        <p:spPr>
          <a:xfrm>
            <a:off x="362170" y="4468600"/>
            <a:ext cx="4679700" cy="3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Which strategy would you use?  </a:t>
            </a:r>
            <a:endParaRPr/>
          </a:p>
        </p:txBody>
      </p:sp>
      <p:pic>
        <p:nvPicPr>
          <p:cNvPr id="1300" name="Google Shape;130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137" y="1480888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04" name="Shape 1304"/>
        <p:cNvGrpSpPr/>
        <p:nvPr/>
      </p:nvGrpSpPr>
      <p:grpSpPr>
        <a:xfrm>
          <a:off x="0" y="0"/>
          <a:ext cx="0" cy="0"/>
        </a:xfrm>
      </p:grpSpPr>
      <p:sp>
        <p:nvSpPr>
          <p:cNvPr id="1305" name="Google Shape;1305;p89"/>
          <p:cNvSpPr txBox="1"/>
          <p:nvPr>
            <p:ph type="body" idx="1"/>
          </p:nvPr>
        </p:nvSpPr>
        <p:spPr>
          <a:xfrm>
            <a:off x="324000" y="759300"/>
            <a:ext cx="36021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uses a number line.   </a:t>
            </a:r>
            <a:endParaRPr/>
          </a:p>
        </p:txBody>
      </p:sp>
      <p:sp>
        <p:nvSpPr>
          <p:cNvPr id="1306" name="Google Shape;1306;p8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400"/>
          </a:p>
        </p:txBody>
      </p:sp>
      <p:sp>
        <p:nvSpPr>
          <p:cNvPr id="1307" name="Google Shape;1307;p89"/>
          <p:cNvSpPr txBox="1"/>
          <p:nvPr/>
        </p:nvSpPr>
        <p:spPr>
          <a:xfrm>
            <a:off x="338325" y="1544413"/>
            <a:ext cx="20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+ 4 + 5 =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sp>
        <p:nvSpPr>
          <p:cNvPr id="1308" name="Google Shape;1308;p89"/>
          <p:cNvSpPr txBox="1"/>
          <p:nvPr/>
        </p:nvSpPr>
        <p:spPr>
          <a:xfrm>
            <a:off x="361200" y="3240000"/>
            <a:ext cx="20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+ 4 + 2 =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/>
          </a:p>
        </p:txBody>
      </p:sp>
      <p:grpSp>
        <p:nvGrpSpPr>
          <p:cNvPr id="1309" name="Google Shape;1309;p89"/>
          <p:cNvGrpSpPr/>
          <p:nvPr/>
        </p:nvGrpSpPr>
        <p:grpSpPr>
          <a:xfrm>
            <a:off x="3188029" y="1734593"/>
            <a:ext cx="5172749" cy="544527"/>
            <a:chOff x="2285088" y="1806068"/>
            <a:chExt cx="6495164" cy="544527"/>
          </a:xfrm>
        </p:grpSpPr>
        <p:sp>
          <p:nvSpPr>
            <p:cNvPr id="1310" name="Google Shape;1310;p89"/>
            <p:cNvSpPr txBox="1"/>
            <p:nvPr/>
          </p:nvSpPr>
          <p:spPr>
            <a:xfrm>
              <a:off x="2285088" y="1912831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311" name="Google Shape;1311;p89" descr="&lt;math xmlns=&quot;http://www.w3.org/1998/Math/MathML&quot; data-is-equatio=&quot;1&quot; data-equatio-url=&quot;https://equatio-api.texthelp.com/desmos/get/21-09-2023/552b578a-d05f-4874-aec0-40783c8e3837&quot; data-equatio-type=&quot;image&quot;&gt;&lt;mglyph src=&quot;https://equatio-api.texthelp.com/desmos/get/21-09-2023/552b578a-d05f-4874-aec0-40783c8e3837&quot; alt=&quot;Equatio Image&quot;/&gt;&lt;/math&gt;" title="Equatio Imag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9706" y="1806068"/>
              <a:ext cx="6006390" cy="22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2" name="Google Shape;1312;p89"/>
            <p:cNvSpPr txBox="1"/>
            <p:nvPr/>
          </p:nvSpPr>
          <p:spPr>
            <a:xfrm>
              <a:off x="2805145" y="190205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3" name="Google Shape;1313;p89"/>
            <p:cNvSpPr txBox="1"/>
            <p:nvPr/>
          </p:nvSpPr>
          <p:spPr>
            <a:xfrm>
              <a:off x="4786364" y="1919494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5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4" name="Google Shape;1314;p89"/>
            <p:cNvSpPr txBox="1"/>
            <p:nvPr/>
          </p:nvSpPr>
          <p:spPr>
            <a:xfrm>
              <a:off x="4268983" y="190640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4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5" name="Google Shape;1315;p89"/>
            <p:cNvSpPr txBox="1"/>
            <p:nvPr/>
          </p:nvSpPr>
          <p:spPr>
            <a:xfrm>
              <a:off x="3296478" y="1910719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6" name="Google Shape;1316;p89"/>
            <p:cNvSpPr txBox="1"/>
            <p:nvPr/>
          </p:nvSpPr>
          <p:spPr>
            <a:xfrm>
              <a:off x="3796888" y="190858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3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7" name="Google Shape;1317;p89"/>
            <p:cNvSpPr txBox="1"/>
            <p:nvPr/>
          </p:nvSpPr>
          <p:spPr>
            <a:xfrm>
              <a:off x="7183068" y="1918387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8" name="Google Shape;1318;p89"/>
            <p:cNvSpPr txBox="1"/>
            <p:nvPr/>
          </p:nvSpPr>
          <p:spPr>
            <a:xfrm>
              <a:off x="6788384" y="191293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9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19" name="Google Shape;1319;p89"/>
            <p:cNvSpPr txBox="1"/>
            <p:nvPr/>
          </p:nvSpPr>
          <p:spPr>
            <a:xfrm>
              <a:off x="6276683" y="190747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8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0" name="Google Shape;1320;p89"/>
            <p:cNvSpPr txBox="1"/>
            <p:nvPr/>
          </p:nvSpPr>
          <p:spPr>
            <a:xfrm>
              <a:off x="5796956" y="1909650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7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1" name="Google Shape;1321;p89"/>
            <p:cNvSpPr txBox="1"/>
            <p:nvPr/>
          </p:nvSpPr>
          <p:spPr>
            <a:xfrm>
              <a:off x="5294336" y="191182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6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2" name="Google Shape;1322;p89"/>
            <p:cNvSpPr txBox="1"/>
            <p:nvPr/>
          </p:nvSpPr>
          <p:spPr>
            <a:xfrm>
              <a:off x="7720520" y="1906362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3" name="Google Shape;1323;p89"/>
            <p:cNvSpPr txBox="1"/>
            <p:nvPr/>
          </p:nvSpPr>
          <p:spPr>
            <a:xfrm>
              <a:off x="8188352" y="1908537"/>
              <a:ext cx="591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324" name="Google Shape;1324;p89"/>
          <p:cNvSpPr/>
          <p:nvPr/>
        </p:nvSpPr>
        <p:spPr>
          <a:xfrm rot="-216049">
            <a:off x="4137525" y="1129024"/>
            <a:ext cx="1576312" cy="1243862"/>
          </a:xfrm>
          <a:prstGeom prst="arc">
            <a:avLst>
              <a:gd name="adj1" fmla="val 11276250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5" name="Google Shape;1325;p89"/>
          <p:cNvSpPr/>
          <p:nvPr/>
        </p:nvSpPr>
        <p:spPr>
          <a:xfrm rot="-216439">
            <a:off x="5712786" y="1142625"/>
            <a:ext cx="2007377" cy="1350433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6" name="Google Shape;1326;p89"/>
          <p:cNvSpPr/>
          <p:nvPr/>
        </p:nvSpPr>
        <p:spPr>
          <a:xfrm>
            <a:off x="3994588" y="1942863"/>
            <a:ext cx="295200" cy="286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7" name="Google Shape;1327;p89"/>
          <p:cNvSpPr/>
          <p:nvPr/>
        </p:nvSpPr>
        <p:spPr>
          <a:xfrm>
            <a:off x="5240868" y="3636888"/>
            <a:ext cx="295200" cy="286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28" name="Google Shape;1328;p89"/>
          <p:cNvSpPr txBox="1"/>
          <p:nvPr/>
        </p:nvSpPr>
        <p:spPr>
          <a:xfrm>
            <a:off x="4572000" y="596400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+ 4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329" name="Google Shape;1329;p89"/>
          <p:cNvSpPr txBox="1"/>
          <p:nvPr/>
        </p:nvSpPr>
        <p:spPr>
          <a:xfrm>
            <a:off x="6499375" y="649550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+ 5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330" name="Google Shape;1330;p89"/>
          <p:cNvSpPr/>
          <p:nvPr/>
        </p:nvSpPr>
        <p:spPr>
          <a:xfrm rot="-216224">
            <a:off x="5376703" y="2819736"/>
            <a:ext cx="1565496" cy="1243862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1" name="Google Shape;1331;p89"/>
          <p:cNvSpPr txBox="1"/>
          <p:nvPr/>
        </p:nvSpPr>
        <p:spPr>
          <a:xfrm>
            <a:off x="5835450" y="2324937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+ 4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332" name="Google Shape;1332;p89"/>
          <p:cNvSpPr/>
          <p:nvPr/>
        </p:nvSpPr>
        <p:spPr>
          <a:xfrm rot="-215399">
            <a:off x="6966855" y="2835208"/>
            <a:ext cx="785742" cy="1212927"/>
          </a:xfrm>
          <a:prstGeom prst="arc">
            <a:avLst>
              <a:gd name="adj1" fmla="val 11349851"/>
              <a:gd name="adj2" fmla="val 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3" name="Google Shape;1333;p89"/>
          <p:cNvSpPr txBox="1"/>
          <p:nvPr/>
        </p:nvSpPr>
        <p:spPr>
          <a:xfrm>
            <a:off x="7074150" y="2324931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+ 2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334" name="Google Shape;1334;p89"/>
          <p:cNvSpPr txBox="1"/>
          <p:nvPr/>
        </p:nvSpPr>
        <p:spPr>
          <a:xfrm>
            <a:off x="2305875" y="3240000"/>
            <a:ext cx="6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/>
          </a:p>
        </p:txBody>
      </p:sp>
      <p:sp>
        <p:nvSpPr>
          <p:cNvPr id="1335" name="Google Shape;1335;p89"/>
          <p:cNvSpPr txBox="1"/>
          <p:nvPr/>
        </p:nvSpPr>
        <p:spPr>
          <a:xfrm>
            <a:off x="2261175" y="1536775"/>
            <a:ext cx="77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/>
          </a:p>
        </p:txBody>
      </p:sp>
      <p:sp>
        <p:nvSpPr>
          <p:cNvPr id="1336" name="Google Shape;1336;p89"/>
          <p:cNvSpPr txBox="1"/>
          <p:nvPr/>
        </p:nvSpPr>
        <p:spPr>
          <a:xfrm>
            <a:off x="284875" y="4253100"/>
            <a:ext cx="418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Which order is easier to add?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grpSp>
        <p:nvGrpSpPr>
          <p:cNvPr id="1337" name="Google Shape;1337;p89"/>
          <p:cNvGrpSpPr/>
          <p:nvPr/>
        </p:nvGrpSpPr>
        <p:grpSpPr>
          <a:xfrm>
            <a:off x="3237929" y="3419118"/>
            <a:ext cx="5172749" cy="544527"/>
            <a:chOff x="2285088" y="1806068"/>
            <a:chExt cx="6495164" cy="544527"/>
          </a:xfrm>
        </p:grpSpPr>
        <p:sp>
          <p:nvSpPr>
            <p:cNvPr id="1338" name="Google Shape;1338;p89"/>
            <p:cNvSpPr txBox="1"/>
            <p:nvPr/>
          </p:nvSpPr>
          <p:spPr>
            <a:xfrm>
              <a:off x="2285088" y="1912831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1339" name="Google Shape;1339;p89" descr="&lt;math xmlns=&quot;http://www.w3.org/1998/Math/MathML&quot; data-is-equatio=&quot;1&quot; data-equatio-url=&quot;https://equatio-api.texthelp.com/desmos/get/21-09-2023/552b578a-d05f-4874-aec0-40783c8e3837&quot; data-equatio-type=&quot;image&quot;&gt;&lt;mglyph src=&quot;https://equatio-api.texthelp.com/desmos/get/21-09-2023/552b578a-d05f-4874-aec0-40783c8e3837&quot; alt=&quot;Equatio Image&quot;/&gt;&lt;/math&gt;" title="Equatio Imag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69706" y="1806068"/>
              <a:ext cx="6006390" cy="226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0" name="Google Shape;1340;p89"/>
            <p:cNvSpPr txBox="1"/>
            <p:nvPr/>
          </p:nvSpPr>
          <p:spPr>
            <a:xfrm>
              <a:off x="2805145" y="190205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1" name="Google Shape;1341;p89"/>
            <p:cNvSpPr txBox="1"/>
            <p:nvPr/>
          </p:nvSpPr>
          <p:spPr>
            <a:xfrm>
              <a:off x="4786364" y="1919494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5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2" name="Google Shape;1342;p89"/>
            <p:cNvSpPr txBox="1"/>
            <p:nvPr/>
          </p:nvSpPr>
          <p:spPr>
            <a:xfrm>
              <a:off x="4268983" y="1906407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4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3" name="Google Shape;1343;p89"/>
            <p:cNvSpPr txBox="1"/>
            <p:nvPr/>
          </p:nvSpPr>
          <p:spPr>
            <a:xfrm>
              <a:off x="3296478" y="1910719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4" name="Google Shape;1344;p89"/>
            <p:cNvSpPr txBox="1"/>
            <p:nvPr/>
          </p:nvSpPr>
          <p:spPr>
            <a:xfrm>
              <a:off x="3796888" y="190858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3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5" name="Google Shape;1345;p89"/>
            <p:cNvSpPr txBox="1"/>
            <p:nvPr/>
          </p:nvSpPr>
          <p:spPr>
            <a:xfrm>
              <a:off x="7183068" y="1918387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10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6" name="Google Shape;1346;p89"/>
            <p:cNvSpPr txBox="1"/>
            <p:nvPr/>
          </p:nvSpPr>
          <p:spPr>
            <a:xfrm>
              <a:off x="6788384" y="1912932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9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7" name="Google Shape;1347;p89"/>
            <p:cNvSpPr txBox="1"/>
            <p:nvPr/>
          </p:nvSpPr>
          <p:spPr>
            <a:xfrm>
              <a:off x="6276683" y="190747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8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8" name="Google Shape;1348;p89"/>
            <p:cNvSpPr txBox="1"/>
            <p:nvPr/>
          </p:nvSpPr>
          <p:spPr>
            <a:xfrm>
              <a:off x="5796956" y="1909650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7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9" name="Google Shape;1349;p89"/>
            <p:cNvSpPr txBox="1"/>
            <p:nvPr/>
          </p:nvSpPr>
          <p:spPr>
            <a:xfrm>
              <a:off x="5294336" y="1911825"/>
              <a:ext cx="284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6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50" name="Google Shape;1350;p89"/>
            <p:cNvSpPr txBox="1"/>
            <p:nvPr/>
          </p:nvSpPr>
          <p:spPr>
            <a:xfrm>
              <a:off x="7720520" y="1906362"/>
              <a:ext cx="627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11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51" name="Google Shape;1351;p89"/>
            <p:cNvSpPr txBox="1"/>
            <p:nvPr/>
          </p:nvSpPr>
          <p:spPr>
            <a:xfrm>
              <a:off x="8188352" y="1908537"/>
              <a:ext cx="591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12       </a:t>
              </a:r>
              <a:r>
                <a:rPr lang="en-GB" sz="1600">
                  <a:latin typeface="Lexend"/>
                  <a:ea typeface="Lexend"/>
                  <a:cs typeface="Lexend"/>
                  <a:sym typeface="Lexend"/>
                </a:rPr>
                <a:t>    </a:t>
              </a: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55" name="Shape 1355"/>
        <p:cNvGrpSpPr/>
        <p:nvPr/>
      </p:nvGrpSpPr>
      <p:grpSpPr>
        <a:xfrm>
          <a:off x="0" y="0"/>
          <a:ext cx="0" cy="0"/>
        </a:xfrm>
      </p:grpSpPr>
      <p:sp>
        <p:nvSpPr>
          <p:cNvPr id="1356" name="Google Shape;1356;p90"/>
          <p:cNvSpPr txBox="1"/>
          <p:nvPr>
            <p:ph type="body" idx="1"/>
          </p:nvPr>
        </p:nvSpPr>
        <p:spPr>
          <a:xfrm>
            <a:off x="324000" y="759300"/>
            <a:ext cx="8237700" cy="3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Izzy thinks she has the best strategy. </a:t>
            </a:r>
            <a:endParaRPr/>
          </a:p>
        </p:txBody>
      </p:sp>
      <p:sp>
        <p:nvSpPr>
          <p:cNvPr id="1357" name="Google Shape;1357;p9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600"/>
          </a:p>
        </p:txBody>
      </p:sp>
      <p:sp>
        <p:nvSpPr>
          <p:cNvPr id="1358" name="Google Shape;1358;p90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359" name="Google Shape;1359;p90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360" name="Google Shape;1360;p90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pic>
        <p:nvPicPr>
          <p:cNvPr id="1361" name="Google Shape;1361;p90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158850" y="1245188"/>
            <a:ext cx="4057400" cy="9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90"/>
          <p:cNvSpPr txBox="1"/>
          <p:nvPr/>
        </p:nvSpPr>
        <p:spPr>
          <a:xfrm>
            <a:off x="3362500" y="1430875"/>
            <a:ext cx="3650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It’s sensible to start with the 5 because it’s the biggest number. 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3" name="Google Shape;1363;p90"/>
          <p:cNvSpPr txBox="1"/>
          <p:nvPr/>
        </p:nvSpPr>
        <p:spPr>
          <a:xfrm>
            <a:off x="241593" y="4226875"/>
            <a:ext cx="78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 it always sensible to start with the biggest number? </a:t>
            </a:r>
            <a:endParaRPr/>
          </a:p>
        </p:txBody>
      </p:sp>
      <p:sp>
        <p:nvSpPr>
          <p:cNvPr id="1364" name="Google Shape;1364;p90"/>
          <p:cNvSpPr txBox="1"/>
          <p:nvPr/>
        </p:nvSpPr>
        <p:spPr>
          <a:xfrm>
            <a:off x="1640725" y="2294700"/>
            <a:ext cx="206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+ 4 + 2 = </a:t>
            </a:r>
            <a:endParaRPr sz="2400"/>
          </a:p>
        </p:txBody>
      </p:sp>
      <p:sp>
        <p:nvSpPr>
          <p:cNvPr id="1365" name="Google Shape;1365;p90"/>
          <p:cNvSpPr txBox="1"/>
          <p:nvPr/>
        </p:nvSpPr>
        <p:spPr>
          <a:xfrm>
            <a:off x="1640725" y="2718725"/>
            <a:ext cx="153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 + 2 = 11 </a:t>
            </a:r>
            <a:endParaRPr sz="2400"/>
          </a:p>
        </p:txBody>
      </p:sp>
      <p:sp>
        <p:nvSpPr>
          <p:cNvPr id="1366" name="Google Shape;1366;p90"/>
          <p:cNvSpPr txBox="1"/>
          <p:nvPr/>
        </p:nvSpPr>
        <p:spPr>
          <a:xfrm>
            <a:off x="3298800" y="2294688"/>
            <a:ext cx="127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 + 2   </a:t>
            </a:r>
            <a:endParaRPr sz="2400"/>
          </a:p>
        </p:txBody>
      </p:sp>
      <p:cxnSp>
        <p:nvCxnSpPr>
          <p:cNvPr id="1367" name="Google Shape;1367;p90"/>
          <p:cNvCxnSpPr/>
          <p:nvPr/>
        </p:nvCxnSpPr>
        <p:spPr>
          <a:xfrm>
            <a:off x="1806300" y="1086063"/>
            <a:ext cx="2400" cy="9363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8" name="Google Shape;136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7537" y="1922388"/>
            <a:ext cx="777201" cy="842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9" name="Google Shape;1369;p90"/>
          <p:cNvGrpSpPr/>
          <p:nvPr/>
        </p:nvGrpSpPr>
        <p:grpSpPr>
          <a:xfrm>
            <a:off x="4824000" y="2422850"/>
            <a:ext cx="2255299" cy="1248000"/>
            <a:chOff x="4749000" y="2913838"/>
            <a:chExt cx="2255299" cy="1248000"/>
          </a:xfrm>
        </p:grpSpPr>
        <p:pic>
          <p:nvPicPr>
            <p:cNvPr id="1370" name="Google Shape;1370;p90"/>
            <p:cNvPicPr preferRelativeResize="0"/>
            <p:nvPr/>
          </p:nvPicPr>
          <p:blipFill>
            <a:blip r:embed="rId3">
              <a:alphaModFix/>
            </a:blip>
            <a:srcRect t="56280" r="69082"/>
            <a:stretch>
              <a:fillRect/>
            </a:stretch>
          </p:blipFill>
          <p:spPr>
            <a:xfrm rot="10800000" flipH="1">
              <a:off x="4749000" y="2913838"/>
              <a:ext cx="2255299" cy="12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1" name="Google Shape;1371;p90"/>
            <p:cNvSpPr txBox="1"/>
            <p:nvPr/>
          </p:nvSpPr>
          <p:spPr>
            <a:xfrm>
              <a:off x="4917850" y="3039388"/>
              <a:ext cx="1917600" cy="9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I know 4 + 4 = 8</a:t>
              </a:r>
              <a:endParaRPr sz="1800">
                <a:latin typeface="Lexend"/>
                <a:ea typeface="Lexend"/>
                <a:cs typeface="Lexend"/>
                <a:sym typeface="Lexen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>
                  <a:latin typeface="Lexend"/>
                  <a:ea typeface="Lexend"/>
                  <a:cs typeface="Lexend"/>
                  <a:sym typeface="Lexend"/>
                </a:rPr>
                <a:t>5 + 4 is equal to 4 + 4 + 1  </a:t>
              </a:r>
              <a:endParaRPr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cxnSp>
        <p:nvCxnSpPr>
          <p:cNvPr id="1372" name="Google Shape;1372;p90"/>
          <p:cNvCxnSpPr/>
          <p:nvPr/>
        </p:nvCxnSpPr>
        <p:spPr>
          <a:xfrm>
            <a:off x="3502775" y="2700000"/>
            <a:ext cx="175500" cy="604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373" name="Google Shape;1373;p90"/>
          <p:cNvSpPr txBox="1"/>
          <p:nvPr/>
        </p:nvSpPr>
        <p:spPr>
          <a:xfrm>
            <a:off x="3158838" y="3227525"/>
            <a:ext cx="20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+ 4 = 9</a:t>
            </a:r>
            <a:endParaRPr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77" name="Shape 1377"/>
        <p:cNvGrpSpPr/>
        <p:nvPr/>
      </p:nvGrpSpPr>
      <p:grpSpPr>
        <a:xfrm>
          <a:off x="0" y="0"/>
          <a:ext cx="0" cy="0"/>
        </a:xfrm>
      </p:grpSpPr>
      <p:sp>
        <p:nvSpPr>
          <p:cNvPr id="1378" name="Google Shape;1378;p9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 sz="2600"/>
          </a:p>
        </p:txBody>
      </p:sp>
      <p:pic>
        <p:nvPicPr>
          <p:cNvPr id="1379" name="Google Shape;1379;p91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968600" y="1255400"/>
            <a:ext cx="2952074" cy="15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91"/>
          <p:cNvSpPr txBox="1"/>
          <p:nvPr/>
        </p:nvSpPr>
        <p:spPr>
          <a:xfrm>
            <a:off x="3173475" y="1458938"/>
            <a:ext cx="23670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think it depends on the numbers you are adding together.  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1" name="Google Shape;1381;p91"/>
          <p:cNvSpPr txBox="1"/>
          <p:nvPr/>
        </p:nvSpPr>
        <p:spPr>
          <a:xfrm>
            <a:off x="230850" y="665200"/>
            <a:ext cx="6759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 it always sensible to start with the biggest number? </a:t>
            </a:r>
            <a:endParaRPr/>
          </a:p>
        </p:txBody>
      </p:sp>
      <p:pic>
        <p:nvPicPr>
          <p:cNvPr id="1382" name="Google Shape;138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200" y="2219038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86" name="Shape 1386"/>
        <p:cNvGrpSpPr/>
        <p:nvPr/>
      </p:nvGrpSpPr>
      <p:grpSpPr>
        <a:xfrm>
          <a:off x="0" y="0"/>
          <a:ext cx="0" cy="0"/>
        </a:xfrm>
      </p:grpSpPr>
      <p:sp>
        <p:nvSpPr>
          <p:cNvPr id="1387" name="Google Shape;1387;p92"/>
          <p:cNvSpPr txBox="1"/>
          <p:nvPr>
            <p:ph type="body" idx="1"/>
          </p:nvPr>
        </p:nvSpPr>
        <p:spPr>
          <a:xfrm>
            <a:off x="324000" y="759300"/>
            <a:ext cx="8237700" cy="5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chooses 3 number cards.  </a:t>
            </a:r>
            <a:endParaRPr/>
          </a:p>
        </p:txBody>
      </p:sp>
      <p:sp>
        <p:nvSpPr>
          <p:cNvPr id="1388" name="Google Shape;1388;p9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389" name="Google Shape;1389;p92"/>
          <p:cNvSpPr/>
          <p:nvPr/>
        </p:nvSpPr>
        <p:spPr>
          <a:xfrm>
            <a:off x="407800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390" name="Google Shape;1390;p92"/>
          <p:cNvSpPr/>
          <p:nvPr/>
        </p:nvSpPr>
        <p:spPr>
          <a:xfrm>
            <a:off x="11336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391" name="Google Shape;1391;p92"/>
          <p:cNvSpPr/>
          <p:nvPr/>
        </p:nvSpPr>
        <p:spPr>
          <a:xfrm>
            <a:off x="1859595" y="12057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pic>
        <p:nvPicPr>
          <p:cNvPr id="1392" name="Google Shape;1392;p92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855424" y="1210888"/>
            <a:ext cx="2929152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92"/>
          <p:cNvSpPr txBox="1"/>
          <p:nvPr/>
        </p:nvSpPr>
        <p:spPr>
          <a:xfrm>
            <a:off x="3104699" y="1328563"/>
            <a:ext cx="2525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Should I start with 8?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4" name="Google Shape;1394;p92"/>
          <p:cNvSpPr/>
          <p:nvPr/>
        </p:nvSpPr>
        <p:spPr>
          <a:xfrm>
            <a:off x="1819663" y="25948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395" name="Google Shape;1395;p92"/>
          <p:cNvSpPr/>
          <p:nvPr/>
        </p:nvSpPr>
        <p:spPr>
          <a:xfrm>
            <a:off x="2545557" y="25948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396" name="Google Shape;1396;p92"/>
          <p:cNvSpPr/>
          <p:nvPr/>
        </p:nvSpPr>
        <p:spPr>
          <a:xfrm>
            <a:off x="3271457" y="25948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397" name="Google Shape;1397;p92"/>
          <p:cNvSpPr txBox="1"/>
          <p:nvPr/>
        </p:nvSpPr>
        <p:spPr>
          <a:xfrm>
            <a:off x="537163" y="3473425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+ 5 + 5 = </a:t>
            </a:r>
            <a:endParaRPr/>
          </a:p>
        </p:txBody>
      </p:sp>
      <p:cxnSp>
        <p:nvCxnSpPr>
          <p:cNvPr id="1398" name="Google Shape;1398;p92"/>
          <p:cNvCxnSpPr/>
          <p:nvPr/>
        </p:nvCxnSpPr>
        <p:spPr>
          <a:xfrm flipH="1">
            <a:off x="3224331" y="2373113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9" name="Google Shape;1399;p92"/>
          <p:cNvSpPr txBox="1"/>
          <p:nvPr/>
        </p:nvSpPr>
        <p:spPr>
          <a:xfrm>
            <a:off x="500174" y="3931325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13 + 5 = 18 </a:t>
            </a:r>
            <a:endParaRPr/>
          </a:p>
        </p:txBody>
      </p:sp>
      <p:sp>
        <p:nvSpPr>
          <p:cNvPr id="1400" name="Google Shape;1400;p92"/>
          <p:cNvSpPr/>
          <p:nvPr/>
        </p:nvSpPr>
        <p:spPr>
          <a:xfrm>
            <a:off x="4561613" y="25824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01" name="Google Shape;1401;p92"/>
          <p:cNvSpPr/>
          <p:nvPr/>
        </p:nvSpPr>
        <p:spPr>
          <a:xfrm>
            <a:off x="5287507" y="25824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02" name="Google Shape;1402;p92"/>
          <p:cNvSpPr/>
          <p:nvPr/>
        </p:nvSpPr>
        <p:spPr>
          <a:xfrm>
            <a:off x="6013407" y="25824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403" name="Google Shape;1403;p92"/>
          <p:cNvSpPr txBox="1"/>
          <p:nvPr/>
        </p:nvSpPr>
        <p:spPr>
          <a:xfrm>
            <a:off x="4489663" y="3506325"/>
            <a:ext cx="15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+ 8 = </a:t>
            </a:r>
            <a:endParaRPr/>
          </a:p>
        </p:txBody>
      </p:sp>
      <p:cxnSp>
        <p:nvCxnSpPr>
          <p:cNvPr id="1404" name="Google Shape;1404;p92"/>
          <p:cNvCxnSpPr/>
          <p:nvPr/>
        </p:nvCxnSpPr>
        <p:spPr>
          <a:xfrm flipH="1">
            <a:off x="5961906" y="2370775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5" name="Google Shape;1405;p92"/>
          <p:cNvSpPr txBox="1"/>
          <p:nvPr/>
        </p:nvSpPr>
        <p:spPr>
          <a:xfrm>
            <a:off x="5971013" y="3509438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10 + 8 </a:t>
            </a:r>
            <a:endParaRPr/>
          </a:p>
        </p:txBody>
      </p:sp>
      <p:sp>
        <p:nvSpPr>
          <p:cNvPr id="1406" name="Google Shape;1406;p92"/>
          <p:cNvSpPr txBox="1"/>
          <p:nvPr/>
        </p:nvSpPr>
        <p:spPr>
          <a:xfrm>
            <a:off x="2047972" y="3473425"/>
            <a:ext cx="101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13 + 5   </a:t>
            </a:r>
            <a:endParaRPr/>
          </a:p>
        </p:txBody>
      </p:sp>
      <p:sp>
        <p:nvSpPr>
          <p:cNvPr id="1407" name="Google Shape;1407;p92"/>
          <p:cNvSpPr txBox="1"/>
          <p:nvPr/>
        </p:nvSpPr>
        <p:spPr>
          <a:xfrm>
            <a:off x="4489663" y="3884225"/>
            <a:ext cx="199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10 + 8 = 18 </a:t>
            </a:r>
            <a:endParaRPr/>
          </a:p>
        </p:txBody>
      </p:sp>
      <p:pic>
        <p:nvPicPr>
          <p:cNvPr id="1408" name="Google Shape;140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625" y="1297200"/>
            <a:ext cx="788349" cy="87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p92"/>
          <p:cNvCxnSpPr/>
          <p:nvPr/>
        </p:nvCxnSpPr>
        <p:spPr>
          <a:xfrm>
            <a:off x="6277175" y="3912575"/>
            <a:ext cx="373800" cy="466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10" name="Google Shape;1410;p92"/>
          <p:cNvSpPr txBox="1"/>
          <p:nvPr/>
        </p:nvSpPr>
        <p:spPr>
          <a:xfrm>
            <a:off x="2261513" y="4158550"/>
            <a:ext cx="20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+ 5 = 13</a:t>
            </a:r>
            <a:endParaRPr sz="2200"/>
          </a:p>
        </p:txBody>
      </p:sp>
      <p:cxnSp>
        <p:nvCxnSpPr>
          <p:cNvPr id="1411" name="Google Shape;1411;p92"/>
          <p:cNvCxnSpPr/>
          <p:nvPr/>
        </p:nvCxnSpPr>
        <p:spPr>
          <a:xfrm>
            <a:off x="2365700" y="3884325"/>
            <a:ext cx="282300" cy="3969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12" name="Google Shape;1412;p92"/>
          <p:cNvSpPr txBox="1"/>
          <p:nvPr/>
        </p:nvSpPr>
        <p:spPr>
          <a:xfrm>
            <a:off x="6531888" y="4242925"/>
            <a:ext cx="206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= 10</a:t>
            </a:r>
            <a:endParaRPr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0" name="Shape 760"/>
        <p:cNvGrpSpPr/>
        <p:nvPr/>
      </p:nvGrpSpPr>
      <p:grpSpPr>
        <a:xfrm>
          <a:off x="0" y="0"/>
          <a:ext cx="0" cy="0"/>
        </a:xfrm>
      </p:grpSpPr>
      <p:sp>
        <p:nvSpPr>
          <p:cNvPr id="761" name="Google Shape;761;p66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 understand that numbers can be added in any order.</a:t>
            </a:r>
            <a:endParaRPr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16" name="Shape 1416"/>
        <p:cNvGrpSpPr/>
        <p:nvPr/>
      </p:nvGrpSpPr>
      <p:grpSpPr>
        <a:xfrm>
          <a:off x="0" y="0"/>
          <a:ext cx="0" cy="0"/>
        </a:xfrm>
      </p:grpSpPr>
      <p:sp>
        <p:nvSpPr>
          <p:cNvPr id="1417" name="Google Shape;1417;p9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pic>
        <p:nvPicPr>
          <p:cNvPr id="1418" name="Google Shape;1418;p93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2351800" y="2726150"/>
            <a:ext cx="3746048" cy="14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93"/>
          <p:cNvSpPr txBox="1"/>
          <p:nvPr/>
        </p:nvSpPr>
        <p:spPr>
          <a:xfrm>
            <a:off x="2617576" y="2921300"/>
            <a:ext cx="30426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think it’s easier to change the order to 5 + 5 + 8.          I know 5 + 5 = 10. 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 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0" name="Google Shape;1420;p93"/>
          <p:cNvSpPr/>
          <p:nvPr/>
        </p:nvSpPr>
        <p:spPr>
          <a:xfrm>
            <a:off x="1947775" y="12930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421" name="Google Shape;1421;p93"/>
          <p:cNvSpPr/>
          <p:nvPr/>
        </p:nvSpPr>
        <p:spPr>
          <a:xfrm>
            <a:off x="2673670" y="12930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22" name="Google Shape;1422;p93"/>
          <p:cNvSpPr/>
          <p:nvPr/>
        </p:nvSpPr>
        <p:spPr>
          <a:xfrm>
            <a:off x="3399570" y="129301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23" name="Google Shape;1423;p93"/>
          <p:cNvSpPr txBox="1"/>
          <p:nvPr/>
        </p:nvSpPr>
        <p:spPr>
          <a:xfrm>
            <a:off x="2351800" y="2106325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+ 5 + 5 = </a:t>
            </a:r>
            <a:endParaRPr/>
          </a:p>
        </p:txBody>
      </p:sp>
      <p:sp>
        <p:nvSpPr>
          <p:cNvPr id="1424" name="Google Shape;1424;p93"/>
          <p:cNvSpPr/>
          <p:nvPr/>
        </p:nvSpPr>
        <p:spPr>
          <a:xfrm>
            <a:off x="4689725" y="12806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25" name="Google Shape;1425;p93"/>
          <p:cNvSpPr/>
          <p:nvPr/>
        </p:nvSpPr>
        <p:spPr>
          <a:xfrm>
            <a:off x="5415620" y="12806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26" name="Google Shape;1426;p93"/>
          <p:cNvSpPr/>
          <p:nvPr/>
        </p:nvSpPr>
        <p:spPr>
          <a:xfrm>
            <a:off x="6141520" y="128067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427" name="Google Shape;1427;p93"/>
          <p:cNvSpPr txBox="1"/>
          <p:nvPr/>
        </p:nvSpPr>
        <p:spPr>
          <a:xfrm>
            <a:off x="5033600" y="2106325"/>
            <a:ext cx="15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+ 5 + 8 = </a:t>
            </a:r>
            <a:endParaRPr/>
          </a:p>
        </p:txBody>
      </p:sp>
      <p:sp>
        <p:nvSpPr>
          <p:cNvPr id="1428" name="Google Shape;1428;p93"/>
          <p:cNvSpPr txBox="1"/>
          <p:nvPr/>
        </p:nvSpPr>
        <p:spPr>
          <a:xfrm>
            <a:off x="256775" y="653425"/>
            <a:ext cx="512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Which order is easier to add? Why?</a:t>
            </a:r>
            <a:endParaRPr/>
          </a:p>
        </p:txBody>
      </p:sp>
      <p:pic>
        <p:nvPicPr>
          <p:cNvPr id="1429" name="Google Shape;142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625" y="3554488"/>
            <a:ext cx="788349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33" name="Shape 1433"/>
        <p:cNvGrpSpPr/>
        <p:nvPr/>
      </p:nvGrpSpPr>
      <p:grpSpPr>
        <a:xfrm>
          <a:off x="0" y="0"/>
          <a:ext cx="0" cy="0"/>
        </a:xfrm>
      </p:grpSpPr>
      <p:sp>
        <p:nvSpPr>
          <p:cNvPr id="1434" name="Google Shape;1434;p94"/>
          <p:cNvSpPr txBox="1"/>
          <p:nvPr>
            <p:ph type="body" idx="1"/>
          </p:nvPr>
        </p:nvSpPr>
        <p:spPr>
          <a:xfrm>
            <a:off x="324000" y="759300"/>
            <a:ext cx="43464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Which calculation is easier?</a:t>
            </a:r>
            <a:endParaRPr/>
          </a:p>
        </p:txBody>
      </p:sp>
      <p:sp>
        <p:nvSpPr>
          <p:cNvPr id="1435" name="Google Shape;1435;p9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436" name="Google Shape;1436;p94"/>
          <p:cNvSpPr/>
          <p:nvPr/>
        </p:nvSpPr>
        <p:spPr>
          <a:xfrm>
            <a:off x="324000" y="12258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37" name="Google Shape;1437;p94"/>
          <p:cNvSpPr/>
          <p:nvPr/>
        </p:nvSpPr>
        <p:spPr>
          <a:xfrm>
            <a:off x="1049895" y="12258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438" name="Google Shape;1438;p94"/>
          <p:cNvSpPr/>
          <p:nvPr/>
        </p:nvSpPr>
        <p:spPr>
          <a:xfrm>
            <a:off x="1775795" y="12258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39" name="Google Shape;1439;p94"/>
          <p:cNvSpPr/>
          <p:nvPr/>
        </p:nvSpPr>
        <p:spPr>
          <a:xfrm>
            <a:off x="1049900" y="2734662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40" name="Google Shape;1440;p94"/>
          <p:cNvSpPr/>
          <p:nvPr/>
        </p:nvSpPr>
        <p:spPr>
          <a:xfrm>
            <a:off x="1775807" y="274698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441" name="Google Shape;1441;p94"/>
          <p:cNvSpPr/>
          <p:nvPr/>
        </p:nvSpPr>
        <p:spPr>
          <a:xfrm>
            <a:off x="2501707" y="2746987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42" name="Google Shape;1442;p94"/>
          <p:cNvSpPr txBox="1"/>
          <p:nvPr/>
        </p:nvSpPr>
        <p:spPr>
          <a:xfrm>
            <a:off x="663926" y="3577625"/>
            <a:ext cx="167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 + 1 + 6 =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443" name="Google Shape;1443;p94"/>
          <p:cNvCxnSpPr/>
          <p:nvPr/>
        </p:nvCxnSpPr>
        <p:spPr>
          <a:xfrm flipH="1">
            <a:off x="2448050" y="2589000"/>
            <a:ext cx="8400" cy="1052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4" name="Google Shape;1444;p94"/>
          <p:cNvSpPr txBox="1"/>
          <p:nvPr/>
        </p:nvSpPr>
        <p:spPr>
          <a:xfrm>
            <a:off x="2086348" y="3577625"/>
            <a:ext cx="134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 + 6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445" name="Google Shape;1445;p94"/>
          <p:cNvSpPr/>
          <p:nvPr/>
        </p:nvSpPr>
        <p:spPr>
          <a:xfrm>
            <a:off x="4573163" y="27470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46" name="Google Shape;1446;p94"/>
          <p:cNvSpPr/>
          <p:nvPr/>
        </p:nvSpPr>
        <p:spPr>
          <a:xfrm>
            <a:off x="5299057" y="27470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47" name="Google Shape;1447;p94"/>
          <p:cNvSpPr/>
          <p:nvPr/>
        </p:nvSpPr>
        <p:spPr>
          <a:xfrm>
            <a:off x="6024957" y="274700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448" name="Google Shape;1448;p94"/>
          <p:cNvSpPr txBox="1"/>
          <p:nvPr/>
        </p:nvSpPr>
        <p:spPr>
          <a:xfrm>
            <a:off x="4368155" y="3577625"/>
            <a:ext cx="219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 + 6 + 1 =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cxnSp>
        <p:nvCxnSpPr>
          <p:cNvPr id="1449" name="Google Shape;1449;p94"/>
          <p:cNvCxnSpPr/>
          <p:nvPr/>
        </p:nvCxnSpPr>
        <p:spPr>
          <a:xfrm flipH="1">
            <a:off x="5973456" y="2535300"/>
            <a:ext cx="0" cy="11601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0" name="Google Shape;1450;p94"/>
          <p:cNvSpPr txBox="1"/>
          <p:nvPr/>
        </p:nvSpPr>
        <p:spPr>
          <a:xfrm>
            <a:off x="5884338" y="3577613"/>
            <a:ext cx="16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 + 1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451" name="Google Shape;1451;p94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3623876" y="1225800"/>
            <a:ext cx="2053048" cy="7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94"/>
          <p:cNvSpPr txBox="1"/>
          <p:nvPr/>
        </p:nvSpPr>
        <p:spPr>
          <a:xfrm>
            <a:off x="3809355" y="1341600"/>
            <a:ext cx="1682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Kalam"/>
                <a:ea typeface="Kalam"/>
                <a:cs typeface="Kalam"/>
                <a:sym typeface="Kalam"/>
              </a:rPr>
              <a:t>I saw double 6.</a:t>
            </a:r>
            <a:endParaRPr sz="160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53" name="Google Shape;1453;p94"/>
          <p:cNvSpPr txBox="1"/>
          <p:nvPr/>
        </p:nvSpPr>
        <p:spPr>
          <a:xfrm>
            <a:off x="662281" y="4058400"/>
            <a:ext cx="168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 + 6 = 13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454" name="Google Shape;1454;p94"/>
          <p:cNvSpPr txBox="1"/>
          <p:nvPr/>
        </p:nvSpPr>
        <p:spPr>
          <a:xfrm>
            <a:off x="4368151" y="4020225"/>
            <a:ext cx="183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 + 1 = 13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455" name="Google Shape;145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400" y="1491363"/>
            <a:ext cx="788349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59" name="Shape 1459"/>
        <p:cNvGrpSpPr/>
        <p:nvPr/>
      </p:nvGrpSpPr>
      <p:grpSpPr>
        <a:xfrm>
          <a:off x="0" y="0"/>
          <a:ext cx="0" cy="0"/>
        </a:xfrm>
      </p:grpSpPr>
      <p:sp>
        <p:nvSpPr>
          <p:cNvPr id="1460" name="Google Shape;1460;p95"/>
          <p:cNvSpPr txBox="1"/>
          <p:nvPr>
            <p:ph type="body" idx="1"/>
          </p:nvPr>
        </p:nvSpPr>
        <p:spPr>
          <a:xfrm>
            <a:off x="324000" y="759300"/>
            <a:ext cx="8237700" cy="5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The symbol = shows that </a:t>
            </a:r>
            <a:r>
              <a:rPr lang="en-GB" b="1"/>
              <a:t>equations</a:t>
            </a:r>
            <a:r>
              <a:rPr lang="en-GB"/>
              <a:t> are balanced.  </a:t>
            </a:r>
            <a:endParaRPr/>
          </a:p>
        </p:txBody>
      </p:sp>
      <p:sp>
        <p:nvSpPr>
          <p:cNvPr id="1461" name="Google Shape;1461;p9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462" name="Google Shape;1462;p95"/>
          <p:cNvSpPr/>
          <p:nvPr/>
        </p:nvSpPr>
        <p:spPr>
          <a:xfrm>
            <a:off x="598750" y="208005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63" name="Google Shape;1463;p95"/>
          <p:cNvSpPr/>
          <p:nvPr/>
        </p:nvSpPr>
        <p:spPr>
          <a:xfrm>
            <a:off x="1324645" y="208005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464" name="Google Shape;1464;p95"/>
          <p:cNvSpPr/>
          <p:nvPr/>
        </p:nvSpPr>
        <p:spPr>
          <a:xfrm>
            <a:off x="2050545" y="2080050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65" name="Google Shape;1465;p95"/>
          <p:cNvSpPr txBox="1"/>
          <p:nvPr/>
        </p:nvSpPr>
        <p:spPr>
          <a:xfrm>
            <a:off x="2922925" y="4197975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+ 6 + 2 = </a:t>
            </a:r>
            <a:endParaRPr/>
          </a:p>
        </p:txBody>
      </p:sp>
      <p:sp>
        <p:nvSpPr>
          <p:cNvPr id="1466" name="Google Shape;1466;p95"/>
          <p:cNvSpPr txBox="1"/>
          <p:nvPr/>
        </p:nvSpPr>
        <p:spPr>
          <a:xfrm>
            <a:off x="4363675" y="4197975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12 + 2   </a:t>
            </a:r>
            <a:endParaRPr/>
          </a:p>
        </p:txBody>
      </p:sp>
      <p:sp>
        <p:nvSpPr>
          <p:cNvPr id="1467" name="Google Shape;1467;p95"/>
          <p:cNvSpPr txBox="1"/>
          <p:nvPr>
            <p:ph type="body" idx="1"/>
          </p:nvPr>
        </p:nvSpPr>
        <p:spPr>
          <a:xfrm>
            <a:off x="324000" y="1436175"/>
            <a:ext cx="2957400" cy="5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Spot the mistake.   </a:t>
            </a:r>
            <a:endParaRPr/>
          </a:p>
        </p:txBody>
      </p:sp>
      <p:sp>
        <p:nvSpPr>
          <p:cNvPr id="1468" name="Google Shape;1468;p95"/>
          <p:cNvSpPr txBox="1"/>
          <p:nvPr/>
        </p:nvSpPr>
        <p:spPr>
          <a:xfrm>
            <a:off x="2961700" y="2208925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+ 6 = </a:t>
            </a:r>
            <a:endParaRPr/>
          </a:p>
        </p:txBody>
      </p:sp>
      <p:sp>
        <p:nvSpPr>
          <p:cNvPr id="1469" name="Google Shape;1469;p95"/>
          <p:cNvSpPr txBox="1"/>
          <p:nvPr/>
        </p:nvSpPr>
        <p:spPr>
          <a:xfrm>
            <a:off x="3935400" y="2208925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12 + 2   </a:t>
            </a:r>
            <a:endParaRPr/>
          </a:p>
        </p:txBody>
      </p:sp>
      <p:grpSp>
        <p:nvGrpSpPr>
          <p:cNvPr id="1470" name="Google Shape;1470;p95"/>
          <p:cNvGrpSpPr/>
          <p:nvPr/>
        </p:nvGrpSpPr>
        <p:grpSpPr>
          <a:xfrm>
            <a:off x="1755725" y="2599725"/>
            <a:ext cx="4868400" cy="890450"/>
            <a:chOff x="1755725" y="2599725"/>
            <a:chExt cx="4868400" cy="890450"/>
          </a:xfrm>
        </p:grpSpPr>
        <p:cxnSp>
          <p:nvCxnSpPr>
            <p:cNvPr id="1471" name="Google Shape;1471;p95"/>
            <p:cNvCxnSpPr/>
            <p:nvPr/>
          </p:nvCxnSpPr>
          <p:spPr>
            <a:xfrm rot="10800000" flipH="1">
              <a:off x="2724375" y="2604050"/>
              <a:ext cx="645300" cy="4332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95"/>
            <p:cNvCxnSpPr/>
            <p:nvPr/>
          </p:nvCxnSpPr>
          <p:spPr>
            <a:xfrm rot="10800000">
              <a:off x="4626225" y="2599725"/>
              <a:ext cx="425700" cy="4299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3" name="Google Shape;1473;p95"/>
            <p:cNvSpPr txBox="1"/>
            <p:nvPr/>
          </p:nvSpPr>
          <p:spPr>
            <a:xfrm>
              <a:off x="1755725" y="2966975"/>
              <a:ext cx="4868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GB" sz="2200">
                  <a:solidFill>
                    <a:schemeClr val="dk1"/>
                  </a:solidFill>
                  <a:latin typeface="Lexend"/>
                  <a:ea typeface="Lexend"/>
                  <a:cs typeface="Lexend"/>
                  <a:sym typeface="Lexend"/>
                </a:rPr>
                <a:t>6 + 6 does not equal 12 + 2  </a:t>
              </a:r>
              <a:endParaRPr/>
            </a:p>
          </p:txBody>
        </p:sp>
      </p:grpSp>
      <p:sp>
        <p:nvSpPr>
          <p:cNvPr id="1474" name="Google Shape;1474;p95"/>
          <p:cNvSpPr txBox="1"/>
          <p:nvPr/>
        </p:nvSpPr>
        <p:spPr>
          <a:xfrm>
            <a:off x="249300" y="3582475"/>
            <a:ext cx="608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should the 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equation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look like?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78" name="Shape 1478"/>
        <p:cNvGrpSpPr/>
        <p:nvPr/>
      </p:nvGrpSpPr>
      <p:grpSpPr>
        <a:xfrm>
          <a:off x="0" y="0"/>
          <a:ext cx="0" cy="0"/>
        </a:xfrm>
      </p:grpSpPr>
      <p:sp>
        <p:nvSpPr>
          <p:cNvPr id="1479" name="Google Shape;1479;p96"/>
          <p:cNvSpPr txBox="1"/>
          <p:nvPr>
            <p:ph type="body" idx="1"/>
          </p:nvPr>
        </p:nvSpPr>
        <p:spPr>
          <a:xfrm>
            <a:off x="324000" y="759300"/>
            <a:ext cx="8237700" cy="5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Rearrange the numbers into the order that is easiest to add.  </a:t>
            </a:r>
            <a:endParaRPr/>
          </a:p>
        </p:txBody>
      </p:sp>
      <p:sp>
        <p:nvSpPr>
          <p:cNvPr id="1480" name="Google Shape;1480;p9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481" name="Google Shape;1481;p96"/>
          <p:cNvSpPr/>
          <p:nvPr/>
        </p:nvSpPr>
        <p:spPr>
          <a:xfrm>
            <a:off x="545325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482" name="Google Shape;1482;p96"/>
          <p:cNvSpPr/>
          <p:nvPr/>
        </p:nvSpPr>
        <p:spPr>
          <a:xfrm>
            <a:off x="1271220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483" name="Google Shape;1483;p96"/>
          <p:cNvSpPr/>
          <p:nvPr/>
        </p:nvSpPr>
        <p:spPr>
          <a:xfrm>
            <a:off x="1997120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484" name="Google Shape;1484;p96"/>
          <p:cNvSpPr/>
          <p:nvPr/>
        </p:nvSpPr>
        <p:spPr>
          <a:xfrm>
            <a:off x="545325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485" name="Google Shape;1485;p96"/>
          <p:cNvSpPr/>
          <p:nvPr/>
        </p:nvSpPr>
        <p:spPr>
          <a:xfrm>
            <a:off x="1271220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486" name="Google Shape;1486;p96"/>
          <p:cNvSpPr/>
          <p:nvPr/>
        </p:nvSpPr>
        <p:spPr>
          <a:xfrm>
            <a:off x="1997120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487" name="Google Shape;1487;p96"/>
          <p:cNvSpPr/>
          <p:nvPr/>
        </p:nvSpPr>
        <p:spPr>
          <a:xfrm>
            <a:off x="545325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488" name="Google Shape;1488;p96"/>
          <p:cNvSpPr/>
          <p:nvPr/>
        </p:nvSpPr>
        <p:spPr>
          <a:xfrm>
            <a:off x="1271220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489" name="Google Shape;1489;p96"/>
          <p:cNvSpPr/>
          <p:nvPr/>
        </p:nvSpPr>
        <p:spPr>
          <a:xfrm>
            <a:off x="1997120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490" name="Google Shape;1490;p96"/>
          <p:cNvSpPr txBox="1"/>
          <p:nvPr/>
        </p:nvSpPr>
        <p:spPr>
          <a:xfrm>
            <a:off x="2882225" y="1443000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 + 3 + 4 = </a:t>
            </a:r>
            <a:endParaRPr/>
          </a:p>
        </p:txBody>
      </p:sp>
      <p:sp>
        <p:nvSpPr>
          <p:cNvPr id="1491" name="Google Shape;1491;p96"/>
          <p:cNvSpPr txBox="1"/>
          <p:nvPr/>
        </p:nvSpPr>
        <p:spPr>
          <a:xfrm>
            <a:off x="2882225" y="1767025"/>
            <a:ext cx="183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+ 4 = 10 </a:t>
            </a:r>
            <a:endParaRPr/>
          </a:p>
        </p:txBody>
      </p:sp>
      <p:sp>
        <p:nvSpPr>
          <p:cNvPr id="1492" name="Google Shape;1492;p96"/>
          <p:cNvSpPr txBox="1"/>
          <p:nvPr/>
        </p:nvSpPr>
        <p:spPr>
          <a:xfrm>
            <a:off x="4377775" y="1443000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+ 4   </a:t>
            </a:r>
            <a:endParaRPr/>
          </a:p>
        </p:txBody>
      </p:sp>
      <p:sp>
        <p:nvSpPr>
          <p:cNvPr id="1493" name="Google Shape;1493;p96"/>
          <p:cNvSpPr txBox="1"/>
          <p:nvPr/>
        </p:nvSpPr>
        <p:spPr>
          <a:xfrm>
            <a:off x="2931813" y="2539613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+ 4 + 5 = </a:t>
            </a:r>
            <a:endParaRPr/>
          </a:p>
        </p:txBody>
      </p:sp>
      <p:sp>
        <p:nvSpPr>
          <p:cNvPr id="1494" name="Google Shape;1494;p96"/>
          <p:cNvSpPr txBox="1"/>
          <p:nvPr/>
        </p:nvSpPr>
        <p:spPr>
          <a:xfrm>
            <a:off x="2935625" y="2917338"/>
            <a:ext cx="172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+ 5 = 13 </a:t>
            </a:r>
            <a:endParaRPr/>
          </a:p>
        </p:txBody>
      </p:sp>
      <p:sp>
        <p:nvSpPr>
          <p:cNvPr id="1495" name="Google Shape;1495;p96"/>
          <p:cNvSpPr txBox="1"/>
          <p:nvPr/>
        </p:nvSpPr>
        <p:spPr>
          <a:xfrm>
            <a:off x="4377763" y="2539613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+ 5   </a:t>
            </a:r>
            <a:endParaRPr/>
          </a:p>
        </p:txBody>
      </p:sp>
      <p:sp>
        <p:nvSpPr>
          <p:cNvPr id="1496" name="Google Shape;1496;p96"/>
          <p:cNvSpPr txBox="1"/>
          <p:nvPr/>
        </p:nvSpPr>
        <p:spPr>
          <a:xfrm>
            <a:off x="2927788" y="3733938"/>
            <a:ext cx="159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+ 2 + 1 = </a:t>
            </a:r>
            <a:endParaRPr/>
          </a:p>
        </p:txBody>
      </p:sp>
      <p:sp>
        <p:nvSpPr>
          <p:cNvPr id="1497" name="Google Shape;1497;p96"/>
          <p:cNvSpPr txBox="1"/>
          <p:nvPr/>
        </p:nvSpPr>
        <p:spPr>
          <a:xfrm>
            <a:off x="2938581" y="4114813"/>
            <a:ext cx="148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+ 1 = 9 </a:t>
            </a:r>
            <a:endParaRPr/>
          </a:p>
        </p:txBody>
      </p:sp>
      <p:sp>
        <p:nvSpPr>
          <p:cNvPr id="1498" name="Google Shape;1498;p96"/>
          <p:cNvSpPr txBox="1"/>
          <p:nvPr/>
        </p:nvSpPr>
        <p:spPr>
          <a:xfrm>
            <a:off x="4377763" y="3733938"/>
            <a:ext cx="12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 + 1  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02" name="Shape 1502"/>
        <p:cNvGrpSpPr/>
        <p:nvPr/>
      </p:nvGrpSpPr>
      <p:grpSpPr>
        <a:xfrm>
          <a:off x="0" y="0"/>
          <a:ext cx="0" cy="0"/>
        </a:xfrm>
      </p:grpSpPr>
      <p:sp>
        <p:nvSpPr>
          <p:cNvPr id="1503" name="Google Shape;1503;p97"/>
          <p:cNvSpPr txBox="1"/>
          <p:nvPr>
            <p:ph type="body" idx="1"/>
          </p:nvPr>
        </p:nvSpPr>
        <p:spPr>
          <a:xfrm>
            <a:off x="324000" y="759300"/>
            <a:ext cx="8237700" cy="4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Rearrange the numbers into the order that is easiest to add.  </a:t>
            </a:r>
            <a:endParaRPr/>
          </a:p>
        </p:txBody>
      </p:sp>
      <p:sp>
        <p:nvSpPr>
          <p:cNvPr id="1504" name="Google Shape;1504;p9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505" name="Google Shape;1505;p97"/>
          <p:cNvSpPr/>
          <p:nvPr/>
        </p:nvSpPr>
        <p:spPr>
          <a:xfrm>
            <a:off x="545325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506" name="Google Shape;1506;p97"/>
          <p:cNvSpPr/>
          <p:nvPr/>
        </p:nvSpPr>
        <p:spPr>
          <a:xfrm>
            <a:off x="1271220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/>
          </a:p>
        </p:txBody>
      </p:sp>
      <p:sp>
        <p:nvSpPr>
          <p:cNvPr id="1507" name="Google Shape;1507;p97"/>
          <p:cNvSpPr/>
          <p:nvPr/>
        </p:nvSpPr>
        <p:spPr>
          <a:xfrm>
            <a:off x="1997120" y="147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/>
          </a:p>
        </p:txBody>
      </p:sp>
      <p:sp>
        <p:nvSpPr>
          <p:cNvPr id="1508" name="Google Shape;1508;p97"/>
          <p:cNvSpPr/>
          <p:nvPr/>
        </p:nvSpPr>
        <p:spPr>
          <a:xfrm>
            <a:off x="545325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/>
          </a:p>
        </p:txBody>
      </p:sp>
      <p:sp>
        <p:nvSpPr>
          <p:cNvPr id="1509" name="Google Shape;1509;p97"/>
          <p:cNvSpPr/>
          <p:nvPr/>
        </p:nvSpPr>
        <p:spPr>
          <a:xfrm>
            <a:off x="1271220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/>
          </a:p>
        </p:txBody>
      </p:sp>
      <p:sp>
        <p:nvSpPr>
          <p:cNvPr id="1510" name="Google Shape;1510;p97"/>
          <p:cNvSpPr/>
          <p:nvPr/>
        </p:nvSpPr>
        <p:spPr>
          <a:xfrm>
            <a:off x="1997120" y="2652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511" name="Google Shape;1511;p97"/>
          <p:cNvSpPr/>
          <p:nvPr/>
        </p:nvSpPr>
        <p:spPr>
          <a:xfrm>
            <a:off x="545325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/>
          </a:p>
        </p:txBody>
      </p:sp>
      <p:sp>
        <p:nvSpPr>
          <p:cNvPr id="1512" name="Google Shape;1512;p97"/>
          <p:cNvSpPr/>
          <p:nvPr/>
        </p:nvSpPr>
        <p:spPr>
          <a:xfrm>
            <a:off x="1271220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513" name="Google Shape;1513;p97"/>
          <p:cNvSpPr/>
          <p:nvPr/>
        </p:nvSpPr>
        <p:spPr>
          <a:xfrm>
            <a:off x="1997120" y="3827625"/>
            <a:ext cx="627000" cy="716700"/>
          </a:xfrm>
          <a:prstGeom prst="round1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/>
          </a:p>
        </p:txBody>
      </p:sp>
      <p:sp>
        <p:nvSpPr>
          <p:cNvPr id="1514" name="Google Shape;1514;p97"/>
          <p:cNvSpPr txBox="1"/>
          <p:nvPr/>
        </p:nvSpPr>
        <p:spPr>
          <a:xfrm>
            <a:off x="2887200" y="1357900"/>
            <a:ext cx="168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8 + 8 + 1 =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15" name="Google Shape;1515;p97"/>
          <p:cNvSpPr txBox="1"/>
          <p:nvPr/>
        </p:nvSpPr>
        <p:spPr>
          <a:xfrm>
            <a:off x="2887200" y="1790850"/>
            <a:ext cx="189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16 + 1 = 17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16" name="Google Shape;1516;p97"/>
          <p:cNvSpPr txBox="1"/>
          <p:nvPr/>
        </p:nvSpPr>
        <p:spPr>
          <a:xfrm>
            <a:off x="4382750" y="1357900"/>
            <a:ext cx="111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16 + 1 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17" name="Google Shape;1517;p97"/>
          <p:cNvSpPr txBox="1"/>
          <p:nvPr/>
        </p:nvSpPr>
        <p:spPr>
          <a:xfrm>
            <a:off x="2900525" y="2625500"/>
            <a:ext cx="174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 + 4 + 2 =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18" name="Google Shape;1518;p97"/>
          <p:cNvSpPr txBox="1"/>
          <p:nvPr/>
        </p:nvSpPr>
        <p:spPr>
          <a:xfrm>
            <a:off x="2892894" y="3029913"/>
            <a:ext cx="21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 + 2 = 13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19" name="Google Shape;1519;p97"/>
          <p:cNvSpPr txBox="1"/>
          <p:nvPr/>
        </p:nvSpPr>
        <p:spPr>
          <a:xfrm>
            <a:off x="4403700" y="2625488"/>
            <a:ext cx="12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 + 2 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20" name="Google Shape;1520;p97"/>
          <p:cNvSpPr txBox="1"/>
          <p:nvPr/>
        </p:nvSpPr>
        <p:spPr>
          <a:xfrm>
            <a:off x="2902475" y="3780000"/>
            <a:ext cx="174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6 + 5 + 3 =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21" name="Google Shape;1521;p97"/>
          <p:cNvSpPr txBox="1"/>
          <p:nvPr/>
        </p:nvSpPr>
        <p:spPr>
          <a:xfrm>
            <a:off x="2887212" y="4175613"/>
            <a:ext cx="221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 + 3 = 14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22" name="Google Shape;1522;p97"/>
          <p:cNvSpPr txBox="1"/>
          <p:nvPr/>
        </p:nvSpPr>
        <p:spPr>
          <a:xfrm>
            <a:off x="4384750" y="3779988"/>
            <a:ext cx="117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 + 3  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26" name="Shape 1526"/>
        <p:cNvGrpSpPr/>
        <p:nvPr/>
      </p:nvGrpSpPr>
      <p:grpSpPr>
        <a:xfrm>
          <a:off x="0" y="0"/>
          <a:ext cx="0" cy="0"/>
        </a:xfrm>
      </p:grpSpPr>
      <p:sp>
        <p:nvSpPr>
          <p:cNvPr id="1527" name="Google Shape;1527;p98"/>
          <p:cNvSpPr txBox="1"/>
          <p:nvPr>
            <p:ph type="body" idx="1"/>
          </p:nvPr>
        </p:nvSpPr>
        <p:spPr>
          <a:xfrm>
            <a:off x="324000" y="759300"/>
            <a:ext cx="59718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Work out the missing numbers.  </a:t>
            </a:r>
            <a:endParaRPr/>
          </a:p>
        </p:txBody>
      </p:sp>
      <p:sp>
        <p:nvSpPr>
          <p:cNvPr id="1528" name="Google Shape;1528;p98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529" name="Google Shape;1529;p98"/>
          <p:cNvSpPr txBox="1"/>
          <p:nvPr/>
        </p:nvSpPr>
        <p:spPr>
          <a:xfrm>
            <a:off x="671550" y="1204200"/>
            <a:ext cx="4500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+ 4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 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 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+ 3 + 5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+ 1 + 6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4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0" name="Google Shape;1530;p98"/>
          <p:cNvSpPr txBox="1"/>
          <p:nvPr/>
        </p:nvSpPr>
        <p:spPr>
          <a:xfrm>
            <a:off x="4721300" y="1204200"/>
            <a:ext cx="37731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+ 4 + 8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+ 3 + 4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+ 9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= </a:t>
            </a: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531" name="Google Shape;1531;p98"/>
          <p:cNvGraphicFramePr>
            <a:graphicFrameLocks noGrp="1"/>
          </p:cNvGraphicFramePr>
          <p:nvPr/>
        </p:nvGraphicFramePr>
        <p:xfrm>
          <a:off x="610125" y="120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{E5CB082E-D751-4EF7-85B1-D01B092241A8}</a:tableStyleId>
              </a:tblPr>
              <a:tblGrid>
                <a:gridCol w="3840825"/>
                <a:gridCol w="3840825"/>
              </a:tblGrid>
              <a:tr h="11594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1594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1594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35" name="Shape 1535"/>
        <p:cNvGrpSpPr/>
        <p:nvPr/>
      </p:nvGrpSpPr>
      <p:grpSpPr>
        <a:xfrm>
          <a:off x="0" y="0"/>
          <a:ext cx="0" cy="0"/>
        </a:xfrm>
      </p:grpSpPr>
      <p:sp>
        <p:nvSpPr>
          <p:cNvPr id="1536" name="Google Shape;1536;p99"/>
          <p:cNvSpPr txBox="1"/>
          <p:nvPr>
            <p:ph type="body" idx="1"/>
          </p:nvPr>
        </p:nvSpPr>
        <p:spPr>
          <a:xfrm>
            <a:off x="324000" y="759300"/>
            <a:ext cx="76278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2) Fill in the missing squares using the numbers below.   </a:t>
            </a:r>
            <a:endParaRPr/>
          </a:p>
        </p:txBody>
      </p:sp>
      <p:sp>
        <p:nvSpPr>
          <p:cNvPr id="1537" name="Google Shape;1537;p99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538" name="Google Shape;1538;p99"/>
          <p:cNvSpPr/>
          <p:nvPr/>
        </p:nvSpPr>
        <p:spPr>
          <a:xfrm rot="-2141">
            <a:off x="1570025" y="1204824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9" name="Google Shape;1539;p99"/>
          <p:cNvSpPr/>
          <p:nvPr/>
        </p:nvSpPr>
        <p:spPr>
          <a:xfrm>
            <a:off x="2191284" y="1204902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0" name="Google Shape;1540;p99"/>
          <p:cNvSpPr/>
          <p:nvPr/>
        </p:nvSpPr>
        <p:spPr>
          <a:xfrm>
            <a:off x="2812477" y="1204829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1" name="Google Shape;1541;p99"/>
          <p:cNvSpPr/>
          <p:nvPr/>
        </p:nvSpPr>
        <p:spPr>
          <a:xfrm rot="-2141">
            <a:off x="3433671" y="1204895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2" name="Google Shape;1542;p99"/>
          <p:cNvSpPr/>
          <p:nvPr/>
        </p:nvSpPr>
        <p:spPr>
          <a:xfrm>
            <a:off x="4054868" y="1204898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3" name="Google Shape;1543;p99"/>
          <p:cNvSpPr/>
          <p:nvPr/>
        </p:nvSpPr>
        <p:spPr>
          <a:xfrm>
            <a:off x="4676086" y="1204901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4" name="Google Shape;1544;p99"/>
          <p:cNvSpPr/>
          <p:nvPr/>
        </p:nvSpPr>
        <p:spPr>
          <a:xfrm rot="-2141">
            <a:off x="5297317" y="1204824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5" name="Google Shape;1545;p99"/>
          <p:cNvSpPr/>
          <p:nvPr/>
        </p:nvSpPr>
        <p:spPr>
          <a:xfrm>
            <a:off x="5918554" y="1204877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6" name="Google Shape;1546;p99"/>
          <p:cNvSpPr/>
          <p:nvPr/>
        </p:nvSpPr>
        <p:spPr>
          <a:xfrm>
            <a:off x="6539772" y="1204879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7" name="Google Shape;1547;p99"/>
          <p:cNvSpPr txBox="1"/>
          <p:nvPr>
            <p:ph type="body" idx="1"/>
          </p:nvPr>
        </p:nvSpPr>
        <p:spPr>
          <a:xfrm>
            <a:off x="324000" y="2324050"/>
            <a:ext cx="4590600" cy="91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Each row and column must add up to the same </a:t>
            </a:r>
            <a:r>
              <a:rPr lang="en-GB" b="1"/>
              <a:t>sum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graphicFrame>
        <p:nvGraphicFramePr>
          <p:cNvPr id="1548" name="Google Shape;1548;p99"/>
          <p:cNvGraphicFramePr>
            <a:graphicFrameLocks noGrp="1"/>
          </p:cNvGraphicFramePr>
          <p:nvPr/>
        </p:nvGraphicFramePr>
        <p:xfrm>
          <a:off x="5157875" y="2059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{E5CB082E-D751-4EF7-85B1-D01B092241A8}</a:tableStyleId>
              </a:tblPr>
              <a:tblGrid>
                <a:gridCol w="919825"/>
                <a:gridCol w="919825"/>
                <a:gridCol w="919825"/>
              </a:tblGrid>
              <a:tr h="8528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2875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49" name="Google Shape;1549;p99"/>
          <p:cNvSpPr/>
          <p:nvPr/>
        </p:nvSpPr>
        <p:spPr>
          <a:xfrm>
            <a:off x="5387222" y="2160004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0" name="Google Shape;1550;p99"/>
          <p:cNvSpPr/>
          <p:nvPr/>
        </p:nvSpPr>
        <p:spPr>
          <a:xfrm rot="-2141">
            <a:off x="5387217" y="3047762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1" name="Google Shape;1551;p99"/>
          <p:cNvSpPr/>
          <p:nvPr/>
        </p:nvSpPr>
        <p:spPr>
          <a:xfrm>
            <a:off x="5387227" y="3890804"/>
            <a:ext cx="481800" cy="582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2" name="Google Shape;1552;p99"/>
          <p:cNvSpPr txBox="1"/>
          <p:nvPr/>
        </p:nvSpPr>
        <p:spPr>
          <a:xfrm>
            <a:off x="236625" y="3592643"/>
            <a:ext cx="4708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Can you also make the diagonals add up to the same </a:t>
            </a: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56" name="Shape 1556"/>
        <p:cNvGrpSpPr/>
        <p:nvPr/>
      </p:nvGrpSpPr>
      <p:grpSpPr>
        <a:xfrm>
          <a:off x="0" y="0"/>
          <a:ext cx="0" cy="0"/>
        </a:xfrm>
      </p:grpSpPr>
      <p:sp>
        <p:nvSpPr>
          <p:cNvPr id="1557" name="Google Shape;1557;p100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558" name="Google Shape;1558;p100"/>
          <p:cNvSpPr txBox="1"/>
          <p:nvPr>
            <p:ph type="body" idx="1"/>
          </p:nvPr>
        </p:nvSpPr>
        <p:spPr>
          <a:xfrm>
            <a:off x="324000" y="759300"/>
            <a:ext cx="61704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Work out the missing numbers.  </a:t>
            </a:r>
            <a:endParaRPr/>
          </a:p>
        </p:txBody>
      </p:sp>
      <p:sp>
        <p:nvSpPr>
          <p:cNvPr id="1559" name="Google Shape;1559;p100"/>
          <p:cNvSpPr txBox="1"/>
          <p:nvPr/>
        </p:nvSpPr>
        <p:spPr>
          <a:xfrm>
            <a:off x="389200" y="1204200"/>
            <a:ext cx="4500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+ 4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 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7</a:t>
            </a:r>
            <a:r>
              <a:rPr lang="en-GB" sz="2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9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 + 3 + 5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10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10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3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+ 1 + 6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13</a:t>
            </a:r>
            <a:endParaRPr sz="24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0" name="Google Shape;1560;p100"/>
          <p:cNvSpPr txBox="1"/>
          <p:nvPr/>
        </p:nvSpPr>
        <p:spPr>
          <a:xfrm>
            <a:off x="4889200" y="1204200"/>
            <a:ext cx="37731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 + 4 + 8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+ 1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13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 + 3 + 4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8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8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+ 3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11</a:t>
            </a: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b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 + 3 + 9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</a:t>
            </a:r>
            <a:b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+ 2 = 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14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64" name="Shape 1564"/>
        <p:cNvGrpSpPr/>
        <p:nvPr/>
      </p:nvGrpSpPr>
      <p:grpSpPr>
        <a:xfrm>
          <a:off x="0" y="0"/>
          <a:ext cx="0" cy="0"/>
        </a:xfrm>
      </p:grpSpPr>
      <p:sp>
        <p:nvSpPr>
          <p:cNvPr id="1565" name="Google Shape;1565;p101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Changing the order when adding numbers</a:t>
            </a:r>
            <a:endParaRPr/>
          </a:p>
        </p:txBody>
      </p:sp>
      <p:sp>
        <p:nvSpPr>
          <p:cNvPr id="1566" name="Google Shape;1566;p101"/>
          <p:cNvSpPr txBox="1"/>
          <p:nvPr>
            <p:ph type="body" idx="1"/>
          </p:nvPr>
        </p:nvSpPr>
        <p:spPr>
          <a:xfrm>
            <a:off x="324000" y="759300"/>
            <a:ext cx="76278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2) </a:t>
            </a:r>
            <a:r>
              <a:rPr lang="en-GB">
                <a:latin typeface="Kalam"/>
                <a:ea typeface="Kalam"/>
                <a:cs typeface="Kalam"/>
                <a:sym typeface="Kalam"/>
              </a:rPr>
              <a:t>Here are two possible answers.</a:t>
            </a:r>
            <a:r>
              <a:rPr lang="en-GB"/>
              <a:t>    </a:t>
            </a:r>
            <a:endParaRPr/>
          </a:p>
        </p:txBody>
      </p:sp>
      <p:sp>
        <p:nvSpPr>
          <p:cNvPr id="1567" name="Google Shape;1567;p101"/>
          <p:cNvSpPr txBox="1"/>
          <p:nvPr>
            <p:ph type="body" idx="1"/>
          </p:nvPr>
        </p:nvSpPr>
        <p:spPr>
          <a:xfrm>
            <a:off x="324000" y="1247400"/>
            <a:ext cx="35604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Each row and column add up to the same </a:t>
            </a:r>
            <a:r>
              <a:rPr lang="en-GB" b="1">
                <a:latin typeface="Kalam"/>
                <a:ea typeface="Kalam"/>
                <a:cs typeface="Kalam"/>
                <a:sym typeface="Kalam"/>
              </a:rPr>
              <a:t>sum</a:t>
            </a:r>
            <a:r>
              <a:rPr lang="en-GB">
                <a:latin typeface="Kalam"/>
                <a:ea typeface="Kalam"/>
                <a:cs typeface="Kalam"/>
                <a:sym typeface="Kalam"/>
              </a:rPr>
              <a:t>.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graphicFrame>
        <p:nvGraphicFramePr>
          <p:cNvPr id="1568" name="Google Shape;1568;p101"/>
          <p:cNvGraphicFramePr>
            <a:graphicFrameLocks noGrp="1"/>
          </p:cNvGraphicFramePr>
          <p:nvPr/>
        </p:nvGraphicFramePr>
        <p:xfrm>
          <a:off x="899600" y="2204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{E5CB082E-D751-4EF7-85B1-D01B092241A8}</a:tableStyleId>
              </a:tblPr>
              <a:tblGrid>
                <a:gridCol w="919825"/>
                <a:gridCol w="919825"/>
                <a:gridCol w="919825"/>
              </a:tblGrid>
              <a:tr h="8236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6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6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9" name="Google Shape;1569;p101"/>
          <p:cNvSpPr txBox="1"/>
          <p:nvPr/>
        </p:nvSpPr>
        <p:spPr>
          <a:xfrm>
            <a:off x="4320000" y="1163700"/>
            <a:ext cx="45159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Each row, column and diagonal add up to the same </a:t>
            </a:r>
            <a:r>
              <a:rPr lang="en-GB" sz="2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sum</a:t>
            </a:r>
            <a:r>
              <a:rPr lang="en-GB" sz="2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graphicFrame>
        <p:nvGraphicFramePr>
          <p:cNvPr id="1570" name="Google Shape;1570;p101"/>
          <p:cNvGraphicFramePr>
            <a:graphicFrameLocks noGrp="1"/>
          </p:cNvGraphicFramePr>
          <p:nvPr/>
        </p:nvGraphicFramePr>
        <p:xfrm>
          <a:off x="5157650" y="2204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{E5CB082E-D751-4EF7-85B1-D01B092241A8}</a:tableStyleId>
              </a:tblPr>
              <a:tblGrid>
                <a:gridCol w="919825"/>
                <a:gridCol w="919825"/>
                <a:gridCol w="919825"/>
              </a:tblGrid>
              <a:tr h="823625"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625"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625"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4000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74" name="Shape 1574"/>
        <p:cNvGrpSpPr/>
        <p:nvPr/>
      </p:nvGrpSpPr>
      <p:grpSpPr>
        <a:xfrm>
          <a:off x="0" y="0"/>
          <a:ext cx="0" cy="0"/>
        </a:xfrm>
      </p:grpSpPr>
      <p:sp>
        <p:nvSpPr>
          <p:cNvPr id="1575" name="Google Shape;1575;p102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Addition is </a:t>
            </a:r>
            <a:r>
              <a:rPr lang="en-GB" b="1"/>
              <a:t>commutative</a:t>
            </a:r>
            <a:r>
              <a:rPr lang="en-GB"/>
              <a:t>.</a:t>
            </a:r>
            <a:r>
              <a:rPr lang="en-GB" b="1">
                <a:solidFill>
                  <a:srgbClr val="282828"/>
                </a:solidFill>
              </a:rPr>
              <a:t> </a:t>
            </a:r>
            <a:r>
              <a:rPr lang="en-GB">
                <a:solidFill>
                  <a:srgbClr val="282828"/>
                </a:solidFill>
              </a:rPr>
              <a:t>This</a:t>
            </a:r>
            <a:r>
              <a:rPr lang="en-GB" b="1">
                <a:solidFill>
                  <a:srgbClr val="282828"/>
                </a:solidFill>
              </a:rPr>
              <a:t> </a:t>
            </a:r>
            <a:r>
              <a:rPr lang="en-GB">
                <a:solidFill>
                  <a:srgbClr val="282828"/>
                </a:solidFill>
              </a:rPr>
              <a:t>means the same answer is reached even if the order of </a:t>
            </a:r>
            <a:r>
              <a:rPr lang="en-GB" b="1">
                <a:solidFill>
                  <a:srgbClr val="282828"/>
                </a:solidFill>
              </a:rPr>
              <a:t>addends</a:t>
            </a:r>
            <a:r>
              <a:rPr lang="en-GB">
                <a:solidFill>
                  <a:srgbClr val="282828"/>
                </a:solidFill>
              </a:rPr>
              <a:t> is changed.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Addition can be done in any order.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Finding the best way of ordering the numbers is part of solving the problem.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576" name="Google Shape;1576;p102"/>
          <p:cNvSpPr txBox="1"/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Numbers can be added in any order</a:t>
            </a:r>
            <a:endParaRPr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5" name="Shape 765"/>
        <p:cNvGrpSpPr/>
        <p:nvPr/>
      </p:nvGrpSpPr>
      <p:grpSpPr>
        <a:xfrm>
          <a:off x="0" y="0"/>
          <a:ext cx="0" cy="0"/>
        </a:xfrm>
      </p:grpSpPr>
      <p:sp>
        <p:nvSpPr>
          <p:cNvPr id="766" name="Google Shape;766;p67"/>
          <p:cNvSpPr txBox="1"/>
          <p:nvPr>
            <p:ph type="subTitle" idx="1"/>
          </p:nvPr>
        </p:nvSpPr>
        <p:spPr>
          <a:xfrm>
            <a:off x="354519" y="182544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commutative</a:t>
            </a:r>
            <a:r>
              <a:rPr lang="en-GB" b="0"/>
              <a:t> </a:t>
            </a:r>
            <a:endParaRPr b="0"/>
          </a:p>
        </p:txBody>
      </p:sp>
      <p:sp>
        <p:nvSpPr>
          <p:cNvPr id="767" name="Google Shape;767;p67"/>
          <p:cNvSpPr txBox="1"/>
          <p:nvPr/>
        </p:nvSpPr>
        <p:spPr>
          <a:xfrm>
            <a:off x="259231" y="2764150"/>
            <a:ext cx="74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equation</a:t>
            </a:r>
            <a:endParaRPr/>
          </a:p>
        </p:txBody>
      </p:sp>
      <p:sp>
        <p:nvSpPr>
          <p:cNvPr id="768" name="Google Shape;768;p67"/>
          <p:cNvSpPr txBox="1"/>
          <p:nvPr/>
        </p:nvSpPr>
        <p:spPr>
          <a:xfrm>
            <a:off x="266881" y="3738850"/>
            <a:ext cx="75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sum</a:t>
            </a:r>
            <a:endParaRPr/>
          </a:p>
        </p:txBody>
      </p:sp>
      <p:sp>
        <p:nvSpPr>
          <p:cNvPr id="769" name="Google Shape;769;p67"/>
          <p:cNvSpPr txBox="1"/>
          <p:nvPr/>
        </p:nvSpPr>
        <p:spPr>
          <a:xfrm>
            <a:off x="282125" y="806825"/>
            <a:ext cx="606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addend</a:t>
            </a:r>
            <a:endParaRPr/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80" name="Shape 1580"/>
        <p:cNvGrpSpPr/>
        <p:nvPr/>
      </p:nvGrpSpPr>
      <p:grpSpPr>
        <a:xfrm>
          <a:off x="0" y="0"/>
          <a:ext cx="0" cy="0"/>
        </a:xfrm>
      </p:grpSpPr>
      <p:sp>
        <p:nvSpPr>
          <p:cNvPr id="1581" name="Google Shape;1581;p103"/>
          <p:cNvSpPr txBox="1"/>
          <p:nvPr>
            <p:ph type="subTitle" idx="1"/>
          </p:nvPr>
        </p:nvSpPr>
        <p:spPr>
          <a:xfrm>
            <a:off x="661775" y="1129425"/>
            <a:ext cx="7351200" cy="23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© Oak National Academy 2023.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Produced in partnership with Mathematics in Education and Industry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Licensed on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Open Government Licence v3.0</a:t>
            </a:r>
            <a:r>
              <a:rPr lang="en-GB"/>
              <a:t>, except where otherwise stated. See </a:t>
            </a: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and conditions</a:t>
            </a:r>
            <a:r>
              <a:rPr lang="en-GB"/>
              <a:t>.</a:t>
            </a:r>
            <a:endParaRPr/>
          </a:p>
        </p:txBody>
      </p:sp>
      <p:pic>
        <p:nvPicPr>
          <p:cNvPr id="1582" name="Google Shape;1582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100" y="3453600"/>
            <a:ext cx="652800" cy="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73" name="Shape 773"/>
        <p:cNvGrpSpPr/>
        <p:nvPr/>
      </p:nvGrpSpPr>
      <p:grpSpPr>
        <a:xfrm>
          <a:off x="0" y="0"/>
          <a:ext cx="0" cy="0"/>
        </a:xfrm>
      </p:grpSpPr>
      <p:sp>
        <p:nvSpPr>
          <p:cNvPr id="774" name="Google Shape;774;p68"/>
          <p:cNvSpPr txBox="1"/>
          <p:nvPr>
            <p:ph type="subTitle" idx="1"/>
          </p:nvPr>
        </p:nvSpPr>
        <p:spPr>
          <a:xfrm>
            <a:off x="339269" y="1602792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0"/>
              <a:t>Addition is </a:t>
            </a:r>
            <a:r>
              <a:rPr lang="en-GB"/>
              <a:t>commutative. </a:t>
            </a:r>
            <a:r>
              <a:rPr lang="en-GB" b="0"/>
              <a:t>This</a:t>
            </a:r>
            <a:r>
              <a:rPr lang="en-GB"/>
              <a:t> </a:t>
            </a:r>
            <a:r>
              <a:rPr lang="en-GB" b="0"/>
              <a:t>means the order of the addends can be changed without changing the calculation or sum.</a:t>
            </a:r>
            <a:endParaRPr b="0"/>
          </a:p>
        </p:txBody>
      </p:sp>
      <p:sp>
        <p:nvSpPr>
          <p:cNvPr id="775" name="Google Shape;775;p68"/>
          <p:cNvSpPr txBox="1"/>
          <p:nvPr/>
        </p:nvSpPr>
        <p:spPr>
          <a:xfrm>
            <a:off x="266875" y="2987708"/>
            <a:ext cx="7452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An</a:t>
            </a: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equation</a:t>
            </a: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is</a:t>
            </a: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used to show that one number or calculation is equal to another.</a:t>
            </a:r>
            <a:endParaRPr/>
          </a:p>
        </p:txBody>
      </p:sp>
      <p:sp>
        <p:nvSpPr>
          <p:cNvPr id="776" name="Google Shape;776;p68"/>
          <p:cNvSpPr txBox="1"/>
          <p:nvPr/>
        </p:nvSpPr>
        <p:spPr>
          <a:xfrm>
            <a:off x="305050" y="4112225"/>
            <a:ext cx="82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The</a:t>
            </a: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sum </a:t>
            </a: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is</a:t>
            </a: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the total after numbers are added together.</a:t>
            </a:r>
            <a:endParaRPr/>
          </a:p>
        </p:txBody>
      </p:sp>
      <p:sp>
        <p:nvSpPr>
          <p:cNvPr id="777" name="Google Shape;777;p68"/>
          <p:cNvSpPr txBox="1"/>
          <p:nvPr/>
        </p:nvSpPr>
        <p:spPr>
          <a:xfrm>
            <a:off x="305050" y="867675"/>
            <a:ext cx="673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An</a:t>
            </a:r>
            <a:r>
              <a:rPr lang="en-GB" sz="22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 addend </a:t>
            </a:r>
            <a:r>
              <a:rPr lang="en-GB"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is a number added to another.</a:t>
            </a:r>
            <a:endParaRPr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81" name="Shape 781"/>
        <p:cNvGrpSpPr/>
        <p:nvPr/>
      </p:nvGrpSpPr>
      <p:grpSpPr>
        <a:xfrm>
          <a:off x="0" y="0"/>
          <a:ext cx="0" cy="0"/>
        </a:xfrm>
      </p:grpSpPr>
      <p:sp>
        <p:nvSpPr>
          <p:cNvPr id="782" name="Google Shape;782;p6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Addition is commutative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83" name="Google Shape;783;p6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Changing the order when adding numbers</a:t>
            </a:r>
            <a:endParaRPr/>
          </a:p>
        </p:txBody>
      </p:sp>
      <p:pic>
        <p:nvPicPr>
          <p:cNvPr id="784" name="Google Shape;78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00" y="2059200"/>
            <a:ext cx="450575" cy="4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9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Numbers can be added in any order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89" name="Shape 789"/>
        <p:cNvGrpSpPr/>
        <p:nvPr/>
      </p:nvGrpSpPr>
      <p:grpSpPr>
        <a:xfrm>
          <a:off x="0" y="0"/>
          <a:ext cx="0" cy="0"/>
        </a:xfrm>
      </p:grpSpPr>
      <p:sp>
        <p:nvSpPr>
          <p:cNvPr id="790" name="Google Shape;790;p70"/>
          <p:cNvSpPr txBox="1"/>
          <p:nvPr>
            <p:ph type="body" idx="1"/>
          </p:nvPr>
        </p:nvSpPr>
        <p:spPr>
          <a:xfrm>
            <a:off x="324000" y="759300"/>
            <a:ext cx="82377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In this lesson you will meet:</a:t>
            </a:r>
            <a:endParaRPr/>
          </a:p>
        </p:txBody>
      </p:sp>
      <p:sp>
        <p:nvSpPr>
          <p:cNvPr id="791" name="Google Shape;791;p7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100"/>
          </a:p>
        </p:txBody>
      </p:sp>
      <p:sp>
        <p:nvSpPr>
          <p:cNvPr id="792" name="Google Shape;792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3" name="Google Shape;793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4" name="Google Shape;794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5" name="Google Shape;795;p70"/>
          <p:cNvSpPr txBox="1"/>
          <p:nvPr/>
        </p:nvSpPr>
        <p:spPr>
          <a:xfrm>
            <a:off x="324000" y="759300"/>
            <a:ext cx="82377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 this lesson you will meet: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6" name="Google Shape;796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7" name="Google Shape;797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8" name="Google Shape;798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99" name="Google Shape;7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950" y="1838829"/>
            <a:ext cx="902651" cy="26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120" y="1838827"/>
            <a:ext cx="726252" cy="27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04" name="Shape 804"/>
        <p:cNvGrpSpPr/>
        <p:nvPr/>
      </p:nvGrpSpPr>
      <p:grpSpPr>
        <a:xfrm>
          <a:off x="0" y="0"/>
          <a:ext cx="0" cy="0"/>
        </a:xfrm>
      </p:grpSpPr>
      <p:sp>
        <p:nvSpPr>
          <p:cNvPr id="805" name="Google Shape;805;p71"/>
          <p:cNvSpPr txBox="1"/>
          <p:nvPr>
            <p:ph type="body" idx="1"/>
          </p:nvPr>
        </p:nvSpPr>
        <p:spPr>
          <a:xfrm>
            <a:off x="324000" y="759300"/>
            <a:ext cx="65214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and Izzy share some cherries. </a:t>
            </a:r>
            <a:endParaRPr/>
          </a:p>
        </p:txBody>
      </p:sp>
      <p:sp>
        <p:nvSpPr>
          <p:cNvPr id="806" name="Google Shape;806;p7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600"/>
          </a:p>
        </p:txBody>
      </p:sp>
      <p:sp>
        <p:nvSpPr>
          <p:cNvPr id="807" name="Google Shape;807;p71"/>
          <p:cNvSpPr txBox="1"/>
          <p:nvPr/>
        </p:nvSpPr>
        <p:spPr>
          <a:xfrm>
            <a:off x="1724075" y="2959950"/>
            <a:ext cx="1343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8" name="Google Shape;808;p71"/>
          <p:cNvSpPr txBox="1"/>
          <p:nvPr/>
        </p:nvSpPr>
        <p:spPr>
          <a:xfrm>
            <a:off x="6241450" y="2970700"/>
            <a:ext cx="889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Izzy</a:t>
            </a:r>
            <a:endParaRPr/>
          </a:p>
        </p:txBody>
      </p:sp>
      <p:grpSp>
        <p:nvGrpSpPr>
          <p:cNvPr id="809" name="Google Shape;809;p71"/>
          <p:cNvGrpSpPr/>
          <p:nvPr/>
        </p:nvGrpSpPr>
        <p:grpSpPr>
          <a:xfrm>
            <a:off x="3325450" y="1983407"/>
            <a:ext cx="2106300" cy="1432093"/>
            <a:chOff x="3340800" y="1189757"/>
            <a:chExt cx="2106300" cy="1432093"/>
          </a:xfrm>
        </p:grpSpPr>
        <p:sp>
          <p:nvSpPr>
            <p:cNvPr id="810" name="Google Shape;810;p71"/>
            <p:cNvSpPr/>
            <p:nvPr/>
          </p:nvSpPr>
          <p:spPr>
            <a:xfrm>
              <a:off x="3340800" y="1521747"/>
              <a:ext cx="2106300" cy="388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11" name="Google Shape;811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4008325" y="1197769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778450">
              <a:off x="3933275" y="1250294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3772745" y="1280819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3566700" y="1351506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>
              <a:off x="4031150" y="1458531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-1008250">
              <a:off x="4542751" y="1266463"/>
              <a:ext cx="623350" cy="739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7" name="Google Shape;817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-2033087">
              <a:off x="4663675" y="1382031"/>
              <a:ext cx="623350" cy="739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71"/>
            <p:cNvPicPr preferRelativeResize="0"/>
            <p:nvPr/>
          </p:nvPicPr>
          <p:blipFill>
            <a:blip r:embed="rId3">
              <a:alphaModFix/>
            </a:blip>
            <a:srcRect l="71011" t="60044" b="-1690"/>
            <a:stretch>
              <a:fillRect/>
            </a:stretch>
          </p:blipFill>
          <p:spPr>
            <a:xfrm rot="1268545">
              <a:off x="4451175" y="1439031"/>
              <a:ext cx="623350" cy="739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9" name="Google Shape;819;p71"/>
            <p:cNvSpPr/>
            <p:nvPr/>
          </p:nvSpPr>
          <p:spPr>
            <a:xfrm rot="-5400000">
              <a:off x="3939000" y="1114800"/>
              <a:ext cx="915600" cy="2098500"/>
            </a:xfrm>
            <a:prstGeom prst="moon">
              <a:avLst>
                <a:gd name="adj" fmla="val 79453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820" name="Google Shape;82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24087" y="2083338"/>
            <a:ext cx="791587" cy="8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537" y="2100213"/>
            <a:ext cx="777201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25" name="Shape 825"/>
        <p:cNvGrpSpPr/>
        <p:nvPr/>
      </p:nvGrpSpPr>
      <p:grpSpPr>
        <a:xfrm>
          <a:off x="0" y="0"/>
          <a:ext cx="0" cy="0"/>
        </a:xfrm>
      </p:grpSpPr>
      <p:sp>
        <p:nvSpPr>
          <p:cNvPr id="826" name="Google Shape;826;p72"/>
          <p:cNvSpPr/>
          <p:nvPr/>
        </p:nvSpPr>
        <p:spPr>
          <a:xfrm>
            <a:off x="4823998" y="2743038"/>
            <a:ext cx="2581500" cy="1223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7" name="Google Shape;827;p72"/>
          <p:cNvSpPr/>
          <p:nvPr/>
        </p:nvSpPr>
        <p:spPr>
          <a:xfrm>
            <a:off x="4986917" y="2876743"/>
            <a:ext cx="2255700" cy="93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8" name="Google Shape;828;p72"/>
          <p:cNvSpPr txBox="1"/>
          <p:nvPr>
            <p:ph type="body" idx="1"/>
          </p:nvPr>
        </p:nvSpPr>
        <p:spPr>
          <a:xfrm>
            <a:off x="324006" y="759300"/>
            <a:ext cx="376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First Alex takes 2 cherries. </a:t>
            </a:r>
            <a:endParaRPr/>
          </a:p>
        </p:txBody>
      </p:sp>
      <p:sp>
        <p:nvSpPr>
          <p:cNvPr id="829" name="Google Shape;829;p7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Addition is commutative</a:t>
            </a:r>
            <a:endParaRPr sz="2400"/>
          </a:p>
        </p:txBody>
      </p:sp>
      <p:sp>
        <p:nvSpPr>
          <p:cNvPr id="830" name="Google Shape;830;p72"/>
          <p:cNvSpPr txBox="1"/>
          <p:nvPr/>
        </p:nvSpPr>
        <p:spPr>
          <a:xfrm>
            <a:off x="237063" y="4058400"/>
            <a:ext cx="455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Who has taken more cherries?  </a:t>
            </a:r>
            <a:endParaRPr/>
          </a:p>
        </p:txBody>
      </p:sp>
      <p:sp>
        <p:nvSpPr>
          <p:cNvPr id="831" name="Google Shape;831;p72"/>
          <p:cNvSpPr txBox="1"/>
          <p:nvPr/>
        </p:nvSpPr>
        <p:spPr>
          <a:xfrm>
            <a:off x="379525" y="1552023"/>
            <a:ext cx="20529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2" name="Google Shape;832;p72"/>
          <p:cNvSpPr txBox="1"/>
          <p:nvPr/>
        </p:nvSpPr>
        <p:spPr>
          <a:xfrm>
            <a:off x="324001" y="1278599"/>
            <a:ext cx="18213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Then he takes 3 more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  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3" name="Google Shape;833;p72"/>
          <p:cNvSpPr txBox="1"/>
          <p:nvPr/>
        </p:nvSpPr>
        <p:spPr>
          <a:xfrm>
            <a:off x="2539927" y="1283524"/>
            <a:ext cx="1858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Then he takes 1 more.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4" name="Google Shape;834;p72"/>
          <p:cNvSpPr txBox="1"/>
          <p:nvPr/>
        </p:nvSpPr>
        <p:spPr>
          <a:xfrm>
            <a:off x="324025" y="2536023"/>
            <a:ext cx="3660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First Izzy takes 1 cherry.</a:t>
            </a:r>
            <a:r>
              <a:rPr lang="en-GB" sz="22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2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5" name="Google Shape;835;p72"/>
          <p:cNvSpPr txBox="1"/>
          <p:nvPr/>
        </p:nvSpPr>
        <p:spPr>
          <a:xfrm>
            <a:off x="324007" y="3002026"/>
            <a:ext cx="18213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Then she takes 2 more.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6" name="Google Shape;836;p72"/>
          <p:cNvSpPr txBox="1"/>
          <p:nvPr/>
        </p:nvSpPr>
        <p:spPr>
          <a:xfrm>
            <a:off x="2528673" y="2995045"/>
            <a:ext cx="1858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Then 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he takes 3 more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  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7" name="Google Shape;837;p72"/>
          <p:cNvSpPr/>
          <p:nvPr/>
        </p:nvSpPr>
        <p:spPr>
          <a:xfrm>
            <a:off x="4823998" y="1004644"/>
            <a:ext cx="2581500" cy="1223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8" name="Google Shape;838;p72"/>
          <p:cNvSpPr/>
          <p:nvPr/>
        </p:nvSpPr>
        <p:spPr>
          <a:xfrm>
            <a:off x="4986917" y="1138349"/>
            <a:ext cx="2255700" cy="93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839" name="Google Shape;839;p72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 rot="533820" flipH="1">
            <a:off x="6353892" y="2735018"/>
            <a:ext cx="708668" cy="79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72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603157" y="2537432"/>
            <a:ext cx="630644" cy="79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2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854094" y="893286"/>
            <a:ext cx="630644" cy="79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72"/>
          <p:cNvPicPr preferRelativeResize="0"/>
          <p:nvPr/>
        </p:nvPicPr>
        <p:blipFill>
          <a:blip r:embed="rId3">
            <a:alphaModFix/>
          </a:blip>
          <a:srcRect l="71011" t="60044" b="-1690"/>
          <a:stretch>
            <a:fillRect/>
          </a:stretch>
        </p:blipFill>
        <p:spPr>
          <a:xfrm>
            <a:off x="5185553" y="951080"/>
            <a:ext cx="630644" cy="79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2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 rot="-5400000">
            <a:off x="5934221" y="3271248"/>
            <a:ext cx="360977" cy="62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72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5155985" y="2847243"/>
            <a:ext cx="337827" cy="66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72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 rot="5172466">
            <a:off x="5988990" y="1518500"/>
            <a:ext cx="360866" cy="6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72"/>
          <p:cNvPicPr preferRelativeResize="0"/>
          <p:nvPr/>
        </p:nvPicPr>
        <p:blipFill>
          <a:blip r:embed="rId3">
            <a:alphaModFix/>
          </a:blip>
          <a:srcRect l="84471" t="67172" b="-1691"/>
          <a:stretch>
            <a:fillRect/>
          </a:stretch>
        </p:blipFill>
        <p:spPr>
          <a:xfrm>
            <a:off x="6447169" y="702075"/>
            <a:ext cx="337827" cy="66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3.1.32"/>
  <p:tag name="AS_OS" val="Microsoft Windows NT 6.2.9200.0"/>
  <p:tag name="AS_RELEASE_DATE" val="2023.10.14"/>
  <p:tag name="AS_TITLE" val="Aspose.Slides for .NET Standard 2.0"/>
  <p:tag name="AS_VERSION" val="23.10"/>
</p:tagLst>
</file>

<file path=ppt/theme/theme1.xml><?xml version="1.0" encoding="utf-8"?>
<a:theme xmlns:r="http://schemas.openxmlformats.org/officeDocument/2006/relationships"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878787"/>
      </a:dk2>
      <a:lt2>
        <a:srgbClr val="F0F0F0"/>
      </a:lt2>
      <a:accent1>
        <a:srgbClr val="BEF2BD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C63D01"/>
      </a:accent6>
      <a:hlink>
        <a:srgbClr val="374CF1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445</Paragraphs>
  <Slides>40</Slides>
  <Notes>40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48">
      <vt:lpstr>Arial</vt:lpstr>
      <vt:lpstr>Lexend</vt:lpstr>
      <vt:lpstr>Lexend Medium</vt:lpstr>
      <vt:lpstr>Kalam</vt:lpstr>
      <vt:lpstr>Lexend Light</vt:lpstr>
      <vt:lpstr>Calibri</vt:lpstr>
      <vt:lpstr>ABeeZee</vt:lpstr>
      <vt:lpstr>simple-light-2</vt:lpstr>
      <vt:lpstr>Numbers can be added in any order</vt:lpstr>
      <vt:lpstr>PowerPoint Presentation</vt:lpstr>
      <vt:lpstr>PowerPoint Presentation</vt:lpstr>
      <vt:lpstr>PowerPoint Presentation</vt:lpstr>
      <vt:lpstr>PowerPoint Presentation</vt:lpstr>
      <vt:lpstr>Addition is commutative  
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Addition is commutative</vt:lpstr>
      <vt:lpstr>PowerPoint Presentation</vt:lpstr>
      <vt:lpstr>PowerPoint Presentation</vt:lpstr>
      <vt:lpstr>Addition is commutative 
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Changing the order when adding numbers</vt:lpstr>
      <vt:lpstr>PowerPoint Presentation</vt:lpstr>
      <vt:lpstr>PowerPoint Presentation</vt:lpstr>
      <vt:lpstr>PowerPoint Presentation</vt:lpstr>
      <vt:lpstr>PowerPoint Presentation</vt:lpstr>
      <vt:lpstr>Numbers can be added in any order</vt:lpstr>
      <vt:lpstr>PowerPoint Presentation</vt:lpstr>
    </vt:vector>
  </TitlesOfParts>
  <LinksUpToDate>0</LinksUpToDate>
  <SharedDoc>0</SharedDoc>
  <HyperlinksChanged>0</HyperlinksChanged>
  <Application>Aspose.Slides for .NET</Application>
  <AppVersion>23.1000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2023-11-21T23:25:20.718</cp:lastPrinted>
  <dcterms:created xsi:type="dcterms:W3CDTF">2023-11-21T23:25:20Z</dcterms:created>
  <dcterms:modified xsi:type="dcterms:W3CDTF">2023-11-21T23:25:35Z</dcterms:modified>
</cp:coreProperties>
</file>