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10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71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9144000" cy="5143500"/>
  <p:notesSz cx="6858000" cy="9144000"/>
  <p:embeddedFontLst>
    <p:embeddedFont>
      <p:font typeface="Lexend" panose="00000000000000000000"/>
      <p:regular r:id="rId60"/>
    </p:embeddedFont>
    <p:embeddedFont>
      <p:font typeface="Lexend Medium" panose="00000000000000000000"/>
      <p:regular r:id="rId61"/>
    </p:embeddedFont>
    <p:embeddedFont>
      <p:font typeface="Kalam" panose="02000000000000000000"/>
      <p:regular r:id="rId62"/>
    </p:embeddedFont>
    <p:embeddedFont>
      <p:font typeface="Lexend Light" panose="00000000000000000000"/>
      <p:regular r:id="rId63"/>
    </p:embeddedFont>
  </p:embeddedFontLst>
  <p:custDataLst>
    <p:tags r:id="rId59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tags" Target="tags/tag1.xml" /><Relationship Id="rId6" Type="http://schemas.openxmlformats.org/officeDocument/2006/relationships/slide" Target="slides/slide4.xml" /><Relationship Id="rId60" Type="http://schemas.openxmlformats.org/officeDocument/2006/relationships/font" Target="fonts/font1.fntdata" /><Relationship Id="rId61" Type="http://schemas.openxmlformats.org/officeDocument/2006/relationships/font" Target="fonts/font2.fntdata" /><Relationship Id="rId62" Type="http://schemas.openxmlformats.org/officeDocument/2006/relationships/font" Target="fonts/font3.fntdata" /><Relationship Id="rId63" Type="http://schemas.openxmlformats.org/officeDocument/2006/relationships/font" Target="fonts/font4.fntdata" /><Relationship Id="rId64" Type="http://schemas.openxmlformats.org/officeDocument/2006/relationships/presProps" Target="presProps.xml" /><Relationship Id="rId65" Type="http://schemas.openxmlformats.org/officeDocument/2006/relationships/viewProps" Target="viewProps.xml" /><Relationship Id="rId66" Type="http://schemas.openxmlformats.org/officeDocument/2006/relationships/theme" Target="theme/theme1.xml" /><Relationship Id="rId67" Type="http://schemas.openxmlformats.org/officeDocument/2006/relationships/tableStyles" Target="tableStyles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2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5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5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5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3.xml" /><Relationship Id="rId2" Type="http://schemas.openxmlformats.org/officeDocument/2006/relationships/notesMaster" Target="../notesMasters/notesMaster1.xml" /></Relationships>
</file>

<file path=ppt/notesSlides/_rels/notesSlide5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4.xml" /><Relationship Id="rId2" Type="http://schemas.openxmlformats.org/officeDocument/2006/relationships/notesMaster" Target="../notesMasters/notesMaster1.xml" /></Relationships>
</file>

<file path=ppt/notesSlides/_rels/notesSlide5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5.xml" /><Relationship Id="rId2" Type="http://schemas.openxmlformats.org/officeDocument/2006/relationships/notesMaster" Target="../notesMasters/notesMaster1.xml" /></Relationships>
</file>

<file path=ppt/notesSlides/_rels/notesSlide5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46" name="Shape 746"/>
        <p:cNvGrpSpPr/>
        <p:nvPr/>
      </p:nvGrpSpPr>
      <p:grpSpPr>
        <a:xfrm>
          <a:off x="0" y="0"/>
          <a:ext cx="0" cy="0"/>
        </a:xfrm>
      </p:grpSpPr>
      <p:sp>
        <p:nvSpPr>
          <p:cNvPr id="747" name="Google Shape;747;g279955a40ae_0_83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279955a40ae_0_83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841" name="Shape 841"/>
        <p:cNvGrpSpPr/>
        <p:nvPr/>
      </p:nvGrpSpPr>
      <p:grpSpPr>
        <a:xfrm>
          <a:off x="0" y="0"/>
          <a:ext cx="0" cy="0"/>
        </a:xfrm>
      </p:grpSpPr>
      <p:sp>
        <p:nvSpPr>
          <p:cNvPr id="842" name="Google Shape;842;g281188caa0f_0_83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281188caa0f_0_83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874" name="Shape 874"/>
        <p:cNvGrpSpPr/>
        <p:nvPr/>
      </p:nvGrpSpPr>
      <p:grpSpPr>
        <a:xfrm>
          <a:off x="0" y="0"/>
          <a:ext cx="0" cy="0"/>
        </a:xfrm>
      </p:grpSpPr>
      <p:sp>
        <p:nvSpPr>
          <p:cNvPr id="875" name="Google Shape;875;g1e7d38a84cd_0_10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1e7d38a84cd_0_10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886" name="Shape 886"/>
        <p:cNvGrpSpPr/>
        <p:nvPr/>
      </p:nvGrpSpPr>
      <p:grpSpPr>
        <a:xfrm>
          <a:off x="0" y="0"/>
          <a:ext cx="0" cy="0"/>
        </a:xfrm>
      </p:grpSpPr>
      <p:sp>
        <p:nvSpPr>
          <p:cNvPr id="887" name="Google Shape;887;g281188caa0f_0_80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281188caa0f_0_80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914" name="Shape 914"/>
        <p:cNvGrpSpPr/>
        <p:nvPr/>
      </p:nvGrpSpPr>
      <p:grpSpPr>
        <a:xfrm>
          <a:off x="0" y="0"/>
          <a:ext cx="0" cy="0"/>
        </a:xfrm>
      </p:grpSpPr>
      <p:sp>
        <p:nvSpPr>
          <p:cNvPr id="915" name="Google Shape;915;g281188caa0f_0_86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81188caa0f_0_86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946" name="Shape 946"/>
        <p:cNvGrpSpPr/>
        <p:nvPr/>
      </p:nvGrpSpPr>
      <p:grpSpPr>
        <a:xfrm>
          <a:off x="0" y="0"/>
          <a:ext cx="0" cy="0"/>
        </a:xfrm>
      </p:grpSpPr>
      <p:sp>
        <p:nvSpPr>
          <p:cNvPr id="947" name="Google Shape;947;g1e7d38a84cd_0_13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1e7d38a84cd_0_13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958" name="Shape 958"/>
        <p:cNvGrpSpPr/>
        <p:nvPr/>
      </p:nvGrpSpPr>
      <p:grpSpPr>
        <a:xfrm>
          <a:off x="0" y="0"/>
          <a:ext cx="0" cy="0"/>
        </a:xfrm>
      </p:grpSpPr>
      <p:sp>
        <p:nvSpPr>
          <p:cNvPr id="959" name="Google Shape;959;g281188caa0f_0_90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281188caa0f_0_9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990" name="Shape 990"/>
        <p:cNvGrpSpPr/>
        <p:nvPr/>
      </p:nvGrpSpPr>
      <p:grpSpPr>
        <a:xfrm>
          <a:off x="0" y="0"/>
          <a:ext cx="0" cy="0"/>
        </a:xfrm>
      </p:grpSpPr>
      <p:sp>
        <p:nvSpPr>
          <p:cNvPr id="991" name="Google Shape;991;g281188caa0f_0_93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281188caa0f_0_93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024" name="Shape 1024"/>
        <p:cNvGrpSpPr/>
        <p:nvPr/>
      </p:nvGrpSpPr>
      <p:grpSpPr>
        <a:xfrm>
          <a:off x="0" y="0"/>
          <a:ext cx="0" cy="0"/>
        </a:xfrm>
      </p:grpSpPr>
      <p:sp>
        <p:nvSpPr>
          <p:cNvPr id="1025" name="Google Shape;1025;g281188caa0f_0_96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281188caa0f_0_96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036" name="Shape 1036"/>
        <p:cNvGrpSpPr/>
        <p:nvPr/>
      </p:nvGrpSpPr>
      <p:grpSpPr>
        <a:xfrm>
          <a:off x="0" y="0"/>
          <a:ext cx="0" cy="0"/>
        </a:xfrm>
      </p:grpSpPr>
      <p:sp>
        <p:nvSpPr>
          <p:cNvPr id="1037" name="Google Shape;1037;g1e7d38a84cd_0_16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e7d38a84cd_0_16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069" name="Shape 1069"/>
        <p:cNvGrpSpPr/>
        <p:nvPr/>
      </p:nvGrpSpPr>
      <p:grpSpPr>
        <a:xfrm>
          <a:off x="0" y="0"/>
          <a:ext cx="0" cy="0"/>
        </a:xfrm>
      </p:grpSpPr>
      <p:sp>
        <p:nvSpPr>
          <p:cNvPr id="1070" name="Google Shape;1070;g281188caa0f_0_10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281188caa0f_0_10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52" name="Shape 752"/>
        <p:cNvGrpSpPr/>
        <p:nvPr/>
      </p:nvGrpSpPr>
      <p:grpSpPr>
        <a:xfrm>
          <a:off x="0" y="0"/>
          <a:ext cx="0" cy="0"/>
        </a:xfrm>
      </p:grpSpPr>
      <p:sp>
        <p:nvSpPr>
          <p:cNvPr id="753" name="Google Shape;753;g279955a40ae_0_83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79955a40ae_0_83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117" name="Shape 1117"/>
        <p:cNvGrpSpPr/>
        <p:nvPr/>
      </p:nvGrpSpPr>
      <p:grpSpPr>
        <a:xfrm>
          <a:off x="0" y="0"/>
          <a:ext cx="0" cy="0"/>
        </a:xfrm>
      </p:grpSpPr>
      <p:sp>
        <p:nvSpPr>
          <p:cNvPr id="1118" name="Google Shape;1118;g1e7d38a84cd_0_5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1e7d38a84cd_0_5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143" name="Shape 1143"/>
        <p:cNvGrpSpPr/>
        <p:nvPr/>
      </p:nvGrpSpPr>
      <p:grpSpPr>
        <a:xfrm>
          <a:off x="0" y="0"/>
          <a:ext cx="0" cy="0"/>
        </a:xfrm>
      </p:grpSpPr>
      <p:sp>
        <p:nvSpPr>
          <p:cNvPr id="1144" name="Google Shape;1144;g1e7d38a84cd_0_4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1e7d38a84cd_0_4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193" name="Shape 1193"/>
        <p:cNvGrpSpPr/>
        <p:nvPr/>
      </p:nvGrpSpPr>
      <p:grpSpPr>
        <a:xfrm>
          <a:off x="0" y="0"/>
          <a:ext cx="0" cy="0"/>
        </a:xfrm>
      </p:grpSpPr>
      <p:sp>
        <p:nvSpPr>
          <p:cNvPr id="1194" name="Google Shape;1194;g281188caa0f_0_10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281188caa0f_0_10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243" name="Shape 1243"/>
        <p:cNvGrpSpPr/>
        <p:nvPr/>
      </p:nvGrpSpPr>
      <p:grpSpPr>
        <a:xfrm>
          <a:off x="0" y="0"/>
          <a:ext cx="0" cy="0"/>
        </a:xfrm>
      </p:grpSpPr>
      <p:sp>
        <p:nvSpPr>
          <p:cNvPr id="1244" name="Google Shape;1244;g1e7d38a84cd_0_28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1e7d38a84cd_0_28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289" name="Shape 1289"/>
        <p:cNvGrpSpPr/>
        <p:nvPr/>
      </p:nvGrpSpPr>
      <p:grpSpPr>
        <a:xfrm>
          <a:off x="0" y="0"/>
          <a:ext cx="0" cy="0"/>
        </a:xfrm>
      </p:grpSpPr>
      <p:sp>
        <p:nvSpPr>
          <p:cNvPr id="1290" name="Google Shape;1290;g281188caa0f_0_111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281188caa0f_0_11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340" name="Shape 1340"/>
        <p:cNvGrpSpPr/>
        <p:nvPr/>
      </p:nvGrpSpPr>
      <p:grpSpPr>
        <a:xfrm>
          <a:off x="0" y="0"/>
          <a:ext cx="0" cy="0"/>
        </a:xfrm>
      </p:grpSpPr>
      <p:sp>
        <p:nvSpPr>
          <p:cNvPr id="1341" name="Google Shape;1341;g281188caa0f_0_59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281188caa0f_0_59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390" name="Shape 1390"/>
        <p:cNvGrpSpPr/>
        <p:nvPr/>
      </p:nvGrpSpPr>
      <p:grpSpPr>
        <a:xfrm>
          <a:off x="0" y="0"/>
          <a:ext cx="0" cy="0"/>
        </a:xfrm>
      </p:grpSpPr>
      <p:sp>
        <p:nvSpPr>
          <p:cNvPr id="1391" name="Google Shape;1391;g281188caa0f_0_11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281188caa0f_0_11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447" name="Shape 1447"/>
        <p:cNvGrpSpPr/>
        <p:nvPr/>
      </p:nvGrpSpPr>
      <p:grpSpPr>
        <a:xfrm>
          <a:off x="0" y="0"/>
          <a:ext cx="0" cy="0"/>
        </a:xfrm>
      </p:grpSpPr>
      <p:sp>
        <p:nvSpPr>
          <p:cNvPr id="1448" name="Google Shape;1448;g281188caa0f_0_121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281188caa0f_0_12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495" name="Shape 1495"/>
        <p:cNvGrpSpPr/>
        <p:nvPr/>
      </p:nvGrpSpPr>
      <p:grpSpPr>
        <a:xfrm>
          <a:off x="0" y="0"/>
          <a:ext cx="0" cy="0"/>
        </a:xfrm>
      </p:grpSpPr>
      <p:sp>
        <p:nvSpPr>
          <p:cNvPr id="1496" name="Google Shape;1496;g281188caa0f_0_64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281188caa0f_0_64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547" name="Shape 1547"/>
        <p:cNvGrpSpPr/>
        <p:nvPr/>
      </p:nvGrpSpPr>
      <p:grpSpPr>
        <a:xfrm>
          <a:off x="0" y="0"/>
          <a:ext cx="0" cy="0"/>
        </a:xfrm>
      </p:grpSpPr>
      <p:sp>
        <p:nvSpPr>
          <p:cNvPr id="1548" name="Google Shape;1548;g2820ca34e6b_0_1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2820ca34e6b_0_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57" name="Shape 757"/>
        <p:cNvGrpSpPr/>
        <p:nvPr/>
      </p:nvGrpSpPr>
      <p:grpSpPr>
        <a:xfrm>
          <a:off x="0" y="0"/>
          <a:ext cx="0" cy="0"/>
        </a:xfrm>
      </p:grpSpPr>
      <p:sp>
        <p:nvSpPr>
          <p:cNvPr id="758" name="Google Shape;758;g279955a40ae_0_84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279955a40ae_0_84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600" name="Shape 1600"/>
        <p:cNvGrpSpPr/>
        <p:nvPr/>
      </p:nvGrpSpPr>
      <p:grpSpPr>
        <a:xfrm>
          <a:off x="0" y="0"/>
          <a:ext cx="0" cy="0"/>
        </a:xfrm>
      </p:grpSpPr>
      <p:sp>
        <p:nvSpPr>
          <p:cNvPr id="1601" name="Google Shape;1601;g2820ca34e6b_0_13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2820ca34e6b_0_13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640" name="Shape 1640"/>
        <p:cNvGrpSpPr/>
        <p:nvPr/>
      </p:nvGrpSpPr>
      <p:grpSpPr>
        <a:xfrm>
          <a:off x="0" y="0"/>
          <a:ext cx="0" cy="0"/>
        </a:xfrm>
      </p:grpSpPr>
      <p:sp>
        <p:nvSpPr>
          <p:cNvPr id="1641" name="Google Shape;1641;g1e7d38a84cd_0_34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1e7d38a84cd_0_34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648" name="Shape 1648"/>
        <p:cNvGrpSpPr/>
        <p:nvPr/>
      </p:nvGrpSpPr>
      <p:grpSpPr>
        <a:xfrm>
          <a:off x="0" y="0"/>
          <a:ext cx="0" cy="0"/>
        </a:xfrm>
      </p:grpSpPr>
      <p:sp>
        <p:nvSpPr>
          <p:cNvPr id="1649" name="Google Shape;1649;g2820ca34e6b_0_18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2820ca34e6b_0_18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657" name="Shape 1657"/>
        <p:cNvGrpSpPr/>
        <p:nvPr/>
      </p:nvGrpSpPr>
      <p:grpSpPr>
        <a:xfrm>
          <a:off x="0" y="0"/>
          <a:ext cx="0" cy="0"/>
        </a:xfrm>
      </p:grpSpPr>
      <p:sp>
        <p:nvSpPr>
          <p:cNvPr id="1658" name="Google Shape;1658;g1e7f6b88efc_0_9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1e7f6b88efc_0_9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665" name="Shape 1665"/>
        <p:cNvGrpSpPr/>
        <p:nvPr/>
      </p:nvGrpSpPr>
      <p:grpSpPr>
        <a:xfrm>
          <a:off x="0" y="0"/>
          <a:ext cx="0" cy="0"/>
        </a:xfrm>
      </p:grpSpPr>
      <p:sp>
        <p:nvSpPr>
          <p:cNvPr id="1666" name="Google Shape;1666;g1e7f6b88efc_0_12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1e7f6b88efc_0_1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674" name="Shape 1674"/>
        <p:cNvGrpSpPr/>
        <p:nvPr/>
      </p:nvGrpSpPr>
      <p:grpSpPr>
        <a:xfrm>
          <a:off x="0" y="0"/>
          <a:ext cx="0" cy="0"/>
        </a:xfrm>
      </p:grpSpPr>
      <p:sp>
        <p:nvSpPr>
          <p:cNvPr id="1675" name="Google Shape;1675;g1e7f6b88efc_0_2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1e7f6b88efc_0_2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682" name="Shape 1682"/>
        <p:cNvGrpSpPr/>
        <p:nvPr/>
      </p:nvGrpSpPr>
      <p:grpSpPr>
        <a:xfrm>
          <a:off x="0" y="0"/>
          <a:ext cx="0" cy="0"/>
        </a:xfrm>
      </p:grpSpPr>
      <p:sp>
        <p:nvSpPr>
          <p:cNvPr id="1683" name="Google Shape;1683;g281188caa0f_0_127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4" name="Google Shape;1684;g281188caa0f_0_127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701" name="Shape 1701"/>
        <p:cNvGrpSpPr/>
        <p:nvPr/>
      </p:nvGrpSpPr>
      <p:grpSpPr>
        <a:xfrm>
          <a:off x="0" y="0"/>
          <a:ext cx="0" cy="0"/>
        </a:xfrm>
      </p:grpSpPr>
      <p:sp>
        <p:nvSpPr>
          <p:cNvPr id="1702" name="Google Shape;1702;g281188caa0f_0_2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3" name="Google Shape;1703;g281188caa0f_0_2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740" name="Shape 1740"/>
        <p:cNvGrpSpPr/>
        <p:nvPr/>
      </p:nvGrpSpPr>
      <p:grpSpPr>
        <a:xfrm>
          <a:off x="0" y="0"/>
          <a:ext cx="0" cy="0"/>
        </a:xfrm>
      </p:grpSpPr>
      <p:sp>
        <p:nvSpPr>
          <p:cNvPr id="1741" name="Google Shape;1741;g281188caa0f_0_32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281188caa0f_0_3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752" name="Shape 1752"/>
        <p:cNvGrpSpPr/>
        <p:nvPr/>
      </p:nvGrpSpPr>
      <p:grpSpPr>
        <a:xfrm>
          <a:off x="0" y="0"/>
          <a:ext cx="0" cy="0"/>
        </a:xfrm>
      </p:grpSpPr>
      <p:sp>
        <p:nvSpPr>
          <p:cNvPr id="1753" name="Google Shape;1753;g281188caa0f_0_13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4" name="Google Shape;1754;g281188caa0f_0_13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62" name="Shape 762"/>
        <p:cNvGrpSpPr/>
        <p:nvPr/>
      </p:nvGrpSpPr>
      <p:grpSpPr>
        <a:xfrm>
          <a:off x="0" y="0"/>
          <a:ext cx="0" cy="0"/>
        </a:xfrm>
      </p:grpSpPr>
      <p:sp>
        <p:nvSpPr>
          <p:cNvPr id="763" name="Google Shape;763;g1e7f5d0d22c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e7f5d0d22c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788" name="Shape 1788"/>
        <p:cNvGrpSpPr/>
        <p:nvPr/>
      </p:nvGrpSpPr>
      <p:grpSpPr>
        <a:xfrm>
          <a:off x="0" y="0"/>
          <a:ext cx="0" cy="0"/>
        </a:xfrm>
      </p:grpSpPr>
      <p:sp>
        <p:nvSpPr>
          <p:cNvPr id="1789" name="Google Shape;1789;g281188caa0f_0_26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281188caa0f_0_26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800" name="Shape 1800"/>
        <p:cNvGrpSpPr/>
        <p:nvPr/>
      </p:nvGrpSpPr>
      <p:grpSpPr>
        <a:xfrm>
          <a:off x="0" y="0"/>
          <a:ext cx="0" cy="0"/>
        </a:xfrm>
      </p:grpSpPr>
      <p:sp>
        <p:nvSpPr>
          <p:cNvPr id="1801" name="Google Shape;1801;g281188caa0f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281188caa0f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836" name="Shape 1836"/>
        <p:cNvGrpSpPr/>
        <p:nvPr/>
      </p:nvGrpSpPr>
      <p:grpSpPr>
        <a:xfrm>
          <a:off x="0" y="0"/>
          <a:ext cx="0" cy="0"/>
        </a:xfrm>
      </p:grpSpPr>
      <p:sp>
        <p:nvSpPr>
          <p:cNvPr id="1837" name="Google Shape;1837;g281188caa0f_0_2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281188caa0f_0_2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849" name="Shape 1849"/>
        <p:cNvGrpSpPr/>
        <p:nvPr/>
      </p:nvGrpSpPr>
      <p:grpSpPr>
        <a:xfrm>
          <a:off x="0" y="0"/>
          <a:ext cx="0" cy="0"/>
        </a:xfrm>
      </p:grpSpPr>
      <p:sp>
        <p:nvSpPr>
          <p:cNvPr id="1850" name="Google Shape;1850;g281188caa0f_1_3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281188caa0f_1_3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899" name="Shape 1899"/>
        <p:cNvGrpSpPr/>
        <p:nvPr/>
      </p:nvGrpSpPr>
      <p:grpSpPr>
        <a:xfrm>
          <a:off x="0" y="0"/>
          <a:ext cx="0" cy="0"/>
        </a:xfrm>
      </p:grpSpPr>
      <p:sp>
        <p:nvSpPr>
          <p:cNvPr id="1900" name="Google Shape;1900;g281188caa0f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281188caa0f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924" name="Shape 1924"/>
        <p:cNvGrpSpPr/>
        <p:nvPr/>
      </p:nvGrpSpPr>
      <p:grpSpPr>
        <a:xfrm>
          <a:off x="0" y="0"/>
          <a:ext cx="0" cy="0"/>
        </a:xfrm>
      </p:grpSpPr>
      <p:sp>
        <p:nvSpPr>
          <p:cNvPr id="1925" name="Google Shape;1925;g281188caa0f_0_4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6" name="Google Shape;1926;g281188caa0f_0_4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937" name="Shape 1937"/>
        <p:cNvGrpSpPr/>
        <p:nvPr/>
      </p:nvGrpSpPr>
      <p:grpSpPr>
        <a:xfrm>
          <a:off x="0" y="0"/>
          <a:ext cx="0" cy="0"/>
        </a:xfrm>
      </p:grpSpPr>
      <p:sp>
        <p:nvSpPr>
          <p:cNvPr id="1938" name="Google Shape;1938;g281188caa0f_1_8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281188caa0f_1_8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987" name="Shape 1987"/>
        <p:cNvGrpSpPr/>
        <p:nvPr/>
      </p:nvGrpSpPr>
      <p:grpSpPr>
        <a:xfrm>
          <a:off x="0" y="0"/>
          <a:ext cx="0" cy="0"/>
        </a:xfrm>
      </p:grpSpPr>
      <p:sp>
        <p:nvSpPr>
          <p:cNvPr id="1988" name="Google Shape;1988;g281188caa0f_0_46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281188caa0f_0_46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2000" name="Shape 2000"/>
        <p:cNvGrpSpPr/>
        <p:nvPr/>
      </p:nvGrpSpPr>
      <p:grpSpPr>
        <a:xfrm>
          <a:off x="0" y="0"/>
          <a:ext cx="0" cy="0"/>
        </a:xfrm>
      </p:grpSpPr>
      <p:sp>
        <p:nvSpPr>
          <p:cNvPr id="2001" name="Google Shape;2001;g281188caa0f_1_13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2" name="Google Shape;2002;g281188caa0f_1_1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2054" name="Shape 2054"/>
        <p:cNvGrpSpPr/>
        <p:nvPr/>
      </p:nvGrpSpPr>
      <p:grpSpPr>
        <a:xfrm>
          <a:off x="0" y="0"/>
          <a:ext cx="0" cy="0"/>
        </a:xfrm>
      </p:grpSpPr>
      <p:sp>
        <p:nvSpPr>
          <p:cNvPr id="2055" name="Google Shape;2055;g281188caa0f_0_52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281188caa0f_0_5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69" name="Shape 769"/>
        <p:cNvGrpSpPr/>
        <p:nvPr/>
      </p:nvGrpSpPr>
      <p:grpSpPr>
        <a:xfrm>
          <a:off x="0" y="0"/>
          <a:ext cx="0" cy="0"/>
        </a:xfrm>
      </p:grpSpPr>
      <p:sp>
        <p:nvSpPr>
          <p:cNvPr id="770" name="Google Shape;770;g1e7d38a84cd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1e7d38a84cd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2076" name="Shape 2076"/>
        <p:cNvGrpSpPr/>
        <p:nvPr/>
      </p:nvGrpSpPr>
      <p:grpSpPr>
        <a:xfrm>
          <a:off x="0" y="0"/>
          <a:ext cx="0" cy="0"/>
        </a:xfrm>
      </p:grpSpPr>
      <p:sp>
        <p:nvSpPr>
          <p:cNvPr id="2077" name="Google Shape;2077;g2820ca34e6b_0_26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8" name="Google Shape;2078;g2820ca34e6b_0_26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2090" name="Shape 2090"/>
        <p:cNvGrpSpPr/>
        <p:nvPr/>
      </p:nvGrpSpPr>
      <p:grpSpPr>
        <a:xfrm>
          <a:off x="0" y="0"/>
          <a:ext cx="0" cy="0"/>
        </a:xfrm>
      </p:grpSpPr>
      <p:sp>
        <p:nvSpPr>
          <p:cNvPr id="2091" name="Google Shape;2091;g281188caa0f_0_70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2" name="Google Shape;2092;g281188caa0f_0_7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2098" name="Shape 2098"/>
        <p:cNvGrpSpPr/>
        <p:nvPr/>
      </p:nvGrpSpPr>
      <p:grpSpPr>
        <a:xfrm>
          <a:off x="0" y="0"/>
          <a:ext cx="0" cy="0"/>
        </a:xfrm>
      </p:grpSpPr>
      <p:sp>
        <p:nvSpPr>
          <p:cNvPr id="2099" name="Google Shape;2099;g281188caa0f_0_71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0" name="Google Shape;2100;g281188caa0f_0_7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2119" name="Shape 2119"/>
        <p:cNvGrpSpPr/>
        <p:nvPr/>
      </p:nvGrpSpPr>
      <p:grpSpPr>
        <a:xfrm>
          <a:off x="0" y="0"/>
          <a:ext cx="0" cy="0"/>
        </a:xfrm>
      </p:grpSpPr>
      <p:sp>
        <p:nvSpPr>
          <p:cNvPr id="2120" name="Google Shape;2120;g2820ca34e6b_0_24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2820ca34e6b_0_24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2127" name="Shape 2127"/>
        <p:cNvGrpSpPr/>
        <p:nvPr/>
      </p:nvGrpSpPr>
      <p:grpSpPr>
        <a:xfrm>
          <a:off x="0" y="0"/>
          <a:ext cx="0" cy="0"/>
        </a:xfrm>
      </p:grpSpPr>
      <p:sp>
        <p:nvSpPr>
          <p:cNvPr id="2128" name="Google Shape;2128;g281188caa0f_0_73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9" name="Google Shape;2129;g281188caa0f_0_73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2155" name="Shape 2155"/>
        <p:cNvGrpSpPr/>
        <p:nvPr/>
      </p:nvGrpSpPr>
      <p:grpSpPr>
        <a:xfrm>
          <a:off x="0" y="0"/>
          <a:ext cx="0" cy="0"/>
        </a:xfrm>
      </p:grpSpPr>
      <p:sp>
        <p:nvSpPr>
          <p:cNvPr id="2156" name="Google Shape;2156;g1e7d38a84cd_0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e7d38a84cd_0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2161" name="Shape 2161"/>
        <p:cNvGrpSpPr/>
        <p:nvPr/>
      </p:nvGrpSpPr>
      <p:grpSpPr>
        <a:xfrm>
          <a:off x="0" y="0"/>
          <a:ext cx="0" cy="0"/>
        </a:xfrm>
      </p:grpSpPr>
      <p:sp>
        <p:nvSpPr>
          <p:cNvPr id="2162" name="Google Shape;2162;g279955a40ae_0_85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3" name="Google Shape;2163;g279955a40ae_0_85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76" name="Shape 776"/>
        <p:cNvGrpSpPr/>
        <p:nvPr/>
      </p:nvGrpSpPr>
      <p:grpSpPr>
        <a:xfrm>
          <a:off x="0" y="0"/>
          <a:ext cx="0" cy="0"/>
        </a:xfrm>
      </p:grpSpPr>
      <p:sp>
        <p:nvSpPr>
          <p:cNvPr id="777" name="Google Shape;777;g28233fb8c1e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28233fb8c1e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84" name="Shape 784"/>
        <p:cNvGrpSpPr/>
        <p:nvPr/>
      </p:nvGrpSpPr>
      <p:grpSpPr>
        <a:xfrm>
          <a:off x="0" y="0"/>
          <a:ext cx="0" cy="0"/>
        </a:xfrm>
      </p:grpSpPr>
      <p:sp>
        <p:nvSpPr>
          <p:cNvPr id="785" name="Google Shape;785;g290b3d56e8a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290b3d56e8a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99" name="Shape 799"/>
        <p:cNvGrpSpPr/>
        <p:nvPr/>
      </p:nvGrpSpPr>
      <p:grpSpPr>
        <a:xfrm>
          <a:off x="0" y="0"/>
          <a:ext cx="0" cy="0"/>
        </a:xfrm>
      </p:grpSpPr>
      <p:sp>
        <p:nvSpPr>
          <p:cNvPr id="800" name="Google Shape;800;g28233fb8c1e_1_3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28233fb8c1e_1_3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811" name="Shape 811"/>
        <p:cNvGrpSpPr/>
        <p:nvPr/>
      </p:nvGrpSpPr>
      <p:grpSpPr>
        <a:xfrm>
          <a:off x="0" y="0"/>
          <a:ext cx="0" cy="0"/>
        </a:xfrm>
      </p:grpSpPr>
      <p:sp>
        <p:nvSpPr>
          <p:cNvPr id="812" name="Google Shape;812;g281188caa0f_0_77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281188caa0f_0_77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png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Relationship Id="rId6" Type="http://schemas.openxmlformats.org/officeDocument/2006/relationships/image" Target="../media/image21.png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png" /><Relationship Id="rId2" Type="http://schemas.openxmlformats.org/officeDocument/2006/relationships/image" Target="../media/image24.png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27.png" /><Relationship Id="rId6" Type="http://schemas.openxmlformats.org/officeDocument/2006/relationships/image" Target="../media/image22.png" /><Relationship Id="rId7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png" /><Relationship Id="rId2" Type="http://schemas.openxmlformats.org/officeDocument/2006/relationships/image" Target="../media/image25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9.png" /><Relationship Id="rId6" Type="http://schemas.openxmlformats.org/officeDocument/2006/relationships/image" Target="../media/image26.png" /><Relationship Id="rId7" Type="http://schemas.openxmlformats.org/officeDocument/2006/relationships/image" Target="../media/image27.png" /><Relationship Id="rId8" Type="http://schemas.openxmlformats.org/officeDocument/2006/relationships/image" Target="../media/image22.png" /><Relationship Id="rId9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2.png" /><Relationship Id="rId3" Type="http://schemas.openxmlformats.org/officeDocument/2006/relationships/image" Target="../media/image1.png" /><Relationship Id="rId4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png" /><Relationship Id="rId10" Type="http://schemas.openxmlformats.org/officeDocument/2006/relationships/image" Target="../media/image22.png" /><Relationship Id="rId11" Type="http://schemas.openxmlformats.org/officeDocument/2006/relationships/slideMaster" Target="../slideMasters/slideMaster1.xml" /><Relationship Id="rId2" Type="http://schemas.openxmlformats.org/officeDocument/2006/relationships/image" Target="../media/image25.png" /><Relationship Id="rId3" Type="http://schemas.openxmlformats.org/officeDocument/2006/relationships/image" Target="../media/image30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Relationship Id="rId6" Type="http://schemas.openxmlformats.org/officeDocument/2006/relationships/image" Target="../media/image29.png" /><Relationship Id="rId7" Type="http://schemas.openxmlformats.org/officeDocument/2006/relationships/image" Target="../media/image26.png" /><Relationship Id="rId8" Type="http://schemas.openxmlformats.org/officeDocument/2006/relationships/image" Target="../media/image27.png" /><Relationship Id="rId9" Type="http://schemas.openxmlformats.org/officeDocument/2006/relationships/image" Target="../media/image31.png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3.png" /><Relationship Id="rId3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3.png" /><Relationship Id="rId3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3.png" /><Relationship Id="rId3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3.png" /><Relationship Id="rId3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3.png" /><Relationship Id="rId3" Type="http://schemas.openxmlformats.org/officeDocument/2006/relationships/image" Target="../media/image37.png" /><Relationship Id="rId4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3.png" /><Relationship Id="rId3" Type="http://schemas.openxmlformats.org/officeDocument/2006/relationships/image" Target="../media/image37.png" /><Relationship Id="rId4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3.png" /><Relationship Id="rId3" Type="http://schemas.openxmlformats.org/officeDocument/2006/relationships/image" Target="../media/image37.png" /><Relationship Id="rId4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3.png" /><Relationship Id="rId3" Type="http://schemas.openxmlformats.org/officeDocument/2006/relationships/image" Target="../media/image37.png" /><Relationship Id="rId4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png" /><Relationship Id="rId2" Type="http://schemas.openxmlformats.org/officeDocument/2006/relationships/image" Target="../media/image32.png" /><Relationship Id="rId3" Type="http://schemas.openxmlformats.org/officeDocument/2006/relationships/image" Target="../media/image37.png" /><Relationship Id="rId4" Type="http://schemas.openxmlformats.org/officeDocument/2006/relationships/image" Target="../media/image39.png" /><Relationship Id="rId5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image" Target="../media/image38.png" /><Relationship Id="rId5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image" Target="../media/image38.png" /><Relationship Id="rId5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image" Target="../media/image38.png" /><Relationship Id="rId5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7.png" /><Relationship Id="rId3" Type="http://schemas.openxmlformats.org/officeDocument/2006/relationships/slideMaster" Target="../slideMasters/slideMaster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slideMaster" Target="../slideMasters/slideMaster1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slideMaster" Target="../slideMasters/slideMaster1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slideMaster" Target="../slideMasters/slideMaster1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40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image" Target="../media/image2.png" /><Relationship Id="rId3" Type="http://schemas.openxmlformats.org/officeDocument/2006/relationships/image" Target="../media/image1.png" /><Relationship Id="rId4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40.png" /><Relationship Id="rId3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40.png" /><Relationship Id="rId3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40.png" /><Relationship Id="rId3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41.png" /><Relationship Id="rId3" Type="http://schemas.openxmlformats.org/officeDocument/2006/relationships/slideMaster" Target="../slideMasters/slideMaster1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41.png" /><Relationship Id="rId3" Type="http://schemas.openxmlformats.org/officeDocument/2006/relationships/slideMaster" Target="../slideMasters/slideMaster1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41.png" /><Relationship Id="rId3" Type="http://schemas.openxmlformats.org/officeDocument/2006/relationships/slideMaster" Target="../slideMasters/slideMaster1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41.png" /><Relationship Id="rId3" Type="http://schemas.openxmlformats.org/officeDocument/2006/relationships/slideMaster" Target="../slideMasters/slideMaster1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pn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1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png" /><Relationship Id="rId2" Type="http://schemas.openxmlformats.org/officeDocument/2006/relationships/slideMaster" Target="../slideMasters/slideMaster1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11.png" /><Relationship Id="rId3" Type="http://schemas.openxmlformats.org/officeDocument/2006/relationships/image" Target="../media/image2.png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14.png" /><Relationship Id="rId3" Type="http://schemas.openxmlformats.org/officeDocument/2006/relationships/image" Target="../media/image2.png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English">
  <p:cSld name="Title Slide 2_1">
    <p:bg>
      <p:bgPr>
        <a:solidFill>
          <a:srgbClr val="BEF2B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English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23850" y="810000"/>
            <a:ext cx="54507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type="subTitle" idx="1"/>
          </p:nvPr>
        </p:nvSpPr>
        <p:spPr>
          <a:xfrm>
            <a:off x="890225" y="4327975"/>
            <a:ext cx="59862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867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1 Outcome">
  <p:cSld name="CUSTOM_5">
    <p:bg>
      <p:bgPr>
        <a:solidFill>
          <a:srgbClr val="BEF2BD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</a:xfrm>
      </p:grpSpPr>
      <p:pic>
        <p:nvPicPr>
          <p:cNvPr id="91" name="Google Shape;91;p1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43225" y="1388370"/>
            <a:ext cx="7945600" cy="29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/>
        </p:nvSpPr>
        <p:spPr>
          <a:xfrm>
            <a:off x="325207" y="454765"/>
            <a:ext cx="457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 b="1">
                <a:latin typeface="Lexend"/>
                <a:ea typeface="Lexend"/>
                <a:cs typeface="Lexend"/>
                <a:sym typeface="Lexend"/>
              </a:rPr>
              <a:t>Outcome</a:t>
            </a:r>
            <a:endParaRPr sz="2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" name="Google Shape;93;p11"/>
          <p:cNvSpPr txBox="1"/>
          <p:nvPr>
            <p:ph type="subTitle" idx="1"/>
          </p:nvPr>
        </p:nvSpPr>
        <p:spPr>
          <a:xfrm>
            <a:off x="585575" y="1463950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1pPr>
            <a:lvl2pPr lvl="1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2 Hidden guidance slide">
  <p:cSld name="CUSTOM_1">
    <p:spTree>
      <p:nvGrpSpPr>
        <p:cNvPr id="94" name="Shape 94"/>
        <p:cNvGrpSpPr/>
        <p:nvPr/>
      </p:nvGrpSpPr>
      <p:grpSpPr>
        <a:xfrm>
          <a:off x="0" y="0"/>
          <a:ext cx="0" cy="0"/>
        </a:xfrm>
      </p:grpSpPr>
      <p:sp>
        <p:nvSpPr>
          <p:cNvPr id="95" name="Google Shape;95;p12"/>
          <p:cNvSpPr txBox="1"/>
          <p:nvPr/>
        </p:nvSpPr>
        <p:spPr>
          <a:xfrm>
            <a:off x="177375" y="724875"/>
            <a:ext cx="424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Oak’s lessons are structured around </a:t>
            </a: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learning cycles</a:t>
            </a:r>
            <a:r>
              <a:rPr lang="en-GB" sz="1200" i="1">
                <a:latin typeface="Lexend"/>
                <a:ea typeface="Lexend"/>
                <a:cs typeface="Lexend"/>
                <a:sym typeface="Lexend"/>
              </a:rPr>
              <a:t>.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These are indicated through colour in the slide deck: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177375" y="248475"/>
            <a:ext cx="424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Oak’s lesson structure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4825725" y="248475"/>
            <a:ext cx="401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Useful links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177375" y="3053550"/>
            <a:ext cx="420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Each</a:t>
            </a: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 learning cycle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covers several phases: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4825725" y="724875"/>
            <a:ext cx="401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Advice on                                          to </a:t>
            </a:r>
            <a:r>
              <a:rPr lang="en-GB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bring the lesson to life in your classroom and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best fit the needs of your pupils.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00" name="Google Shape;100;p12"/>
          <p:cNvGrpSpPr/>
          <p:nvPr/>
        </p:nvGrpSpPr>
        <p:grpSpPr>
          <a:xfrm>
            <a:off x="2498516" y="1415817"/>
            <a:ext cx="1745270" cy="1430724"/>
            <a:chOff x="2642961" y="1644312"/>
            <a:chExt cx="1454634" cy="1195657"/>
          </a:xfrm>
        </p:grpSpPr>
        <p:pic>
          <p:nvPicPr>
            <p:cNvPr id="101" name="Google Shape;101;p12"/>
            <p:cNvPicPr preferRelativeResize="0"/>
            <p:nvPr/>
          </p:nvPicPr>
          <p:blipFill>
            <a:blip r:embed="rId1">
              <a:alphaModFix/>
            </a:blip>
            <a:stretch>
              <a:fillRect/>
            </a:stretch>
          </p:blipFill>
          <p:spPr>
            <a:xfrm>
              <a:off x="2642975" y="1644312"/>
              <a:ext cx="1454621" cy="2873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2" name="Google Shape;102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42975" y="1936215"/>
              <a:ext cx="1454618" cy="28794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3" name="Google Shape;103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42965" y="2251391"/>
              <a:ext cx="1454621" cy="28458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4" name="Google Shape;104;p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42961" y="2563206"/>
              <a:ext cx="1454620" cy="2767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105" name="Google Shape;105;p12"/>
          <p:cNvPicPr preferRelativeResize="0"/>
          <p:nvPr/>
        </p:nvPicPr>
        <p:blipFill>
          <a:blip r:embed="rId5">
            <a:alphaModFix/>
          </a:blip>
          <a:srcRect l="3910" b="5222"/>
          <a:stretch>
            <a:fillRect/>
          </a:stretch>
        </p:blipFill>
        <p:spPr>
          <a:xfrm>
            <a:off x="1252313" y="3417350"/>
            <a:ext cx="2057336" cy="11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350" y="1549488"/>
            <a:ext cx="2057324" cy="11633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0 Keywords (3)">
  <p:cSld name="CUSTOM_3_1">
    <p:spTree>
      <p:nvGrpSpPr>
        <p:cNvPr id="107" name="Shape 107"/>
        <p:cNvGrpSpPr/>
        <p:nvPr/>
      </p:nvGrpSpPr>
      <p:grpSpPr>
        <a:xfrm>
          <a:off x="0" y="0"/>
          <a:ext cx="0" cy="0"/>
        </a:xfrm>
      </p:grpSpPr>
      <p:sp>
        <p:nvSpPr>
          <p:cNvPr id="108" name="Google Shape;108;p13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09" name="Google Shape;109;p13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/>
          <p:nvPr>
            <p:ph type="subTitle" idx="1"/>
          </p:nvPr>
        </p:nvSpPr>
        <p:spPr>
          <a:xfrm>
            <a:off x="323994" y="993640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type="subTitle" idx="2"/>
          </p:nvPr>
        </p:nvSpPr>
        <p:spPr>
          <a:xfrm>
            <a:off x="323994" y="2238730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3" name="Google Shape;113;p13"/>
          <p:cNvSpPr txBox="1"/>
          <p:nvPr>
            <p:ph type="subTitle" idx="3"/>
          </p:nvPr>
        </p:nvSpPr>
        <p:spPr>
          <a:xfrm>
            <a:off x="323994" y="3483820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0.1 Keywords definitions (3)">
  <p:cSld name="CUSTOM_3_1_1">
    <p:spTree>
      <p:nvGrpSpPr>
        <p:cNvPr id="114" name="Shape 114"/>
        <p:cNvGrpSpPr/>
        <p:nvPr/>
      </p:nvGrpSpPr>
      <p:grpSpPr>
        <a:xfrm>
          <a:off x="0" y="0"/>
          <a:ext cx="0" cy="0"/>
        </a:xfrm>
      </p:grpSpPr>
      <p:sp>
        <p:nvSpPr>
          <p:cNvPr id="115" name="Google Shape;115;p14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>
            <p:ph type="subTitle" idx="1"/>
          </p:nvPr>
        </p:nvSpPr>
        <p:spPr>
          <a:xfrm>
            <a:off x="324000" y="993650"/>
            <a:ext cx="8496000" cy="54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9" name="Google Shape;119;p14"/>
          <p:cNvSpPr txBox="1"/>
          <p:nvPr>
            <p:ph type="subTitle" idx="2"/>
          </p:nvPr>
        </p:nvSpPr>
        <p:spPr>
          <a:xfrm>
            <a:off x="324001" y="2238725"/>
            <a:ext cx="84960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0" name="Google Shape;120;p14"/>
          <p:cNvSpPr txBox="1"/>
          <p:nvPr>
            <p:ph type="subTitle" idx="3"/>
          </p:nvPr>
        </p:nvSpPr>
        <p:spPr>
          <a:xfrm>
            <a:off x="324001" y="3483825"/>
            <a:ext cx="84960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1 Keyword (4)">
  <p:cSld name="CUSTOM_27_1">
    <p:spTree>
      <p:nvGrpSpPr>
        <p:cNvPr id="121" name="Shape 121"/>
        <p:cNvGrpSpPr/>
        <p:nvPr/>
      </p:nvGrpSpPr>
      <p:grpSpPr>
        <a:xfrm>
          <a:off x="0" y="0"/>
          <a:ext cx="0" cy="0"/>
        </a:xfrm>
      </p:grpSpPr>
      <p:sp>
        <p:nvSpPr>
          <p:cNvPr id="122" name="Google Shape;122;p15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>
            <p:ph type="subTitle" idx="1"/>
          </p:nvPr>
        </p:nvSpPr>
        <p:spPr>
          <a:xfrm>
            <a:off x="324000" y="90847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5" name="Google Shape;125;p15"/>
          <p:cNvSpPr txBox="1"/>
          <p:nvPr>
            <p:ph type="subTitle" idx="2"/>
          </p:nvPr>
        </p:nvSpPr>
        <p:spPr>
          <a:xfrm>
            <a:off x="324000" y="190562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6" name="Google Shape;126;p15"/>
          <p:cNvSpPr txBox="1"/>
          <p:nvPr>
            <p:ph type="subTitle" idx="3"/>
          </p:nvPr>
        </p:nvSpPr>
        <p:spPr>
          <a:xfrm>
            <a:off x="324000" y="289767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7" name="Google Shape;127;p15"/>
          <p:cNvSpPr txBox="1"/>
          <p:nvPr>
            <p:ph type="subTitle" idx="4"/>
          </p:nvPr>
        </p:nvSpPr>
        <p:spPr>
          <a:xfrm>
            <a:off x="324000" y="3887250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8" name="Google Shape;128;p15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1.1 Keyword definitions (4)">
  <p:cSld name="CUSTOM_27_1_2">
    <p:spTree>
      <p:nvGrpSpPr>
        <p:cNvPr id="129" name="Shape 129"/>
        <p:cNvGrpSpPr/>
        <p:nvPr/>
      </p:nvGrpSpPr>
      <p:grpSpPr>
        <a:xfrm>
          <a:off x="0" y="0"/>
          <a:ext cx="0" cy="0"/>
        </a:xfrm>
      </p:grpSpPr>
      <p:sp>
        <p:nvSpPr>
          <p:cNvPr id="130" name="Google Shape;130;p16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type="subTitle" idx="1"/>
          </p:nvPr>
        </p:nvSpPr>
        <p:spPr>
          <a:xfrm>
            <a:off x="324000" y="90847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type="subTitle" idx="2"/>
          </p:nvPr>
        </p:nvSpPr>
        <p:spPr>
          <a:xfrm>
            <a:off x="324000" y="19056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34" name="Google Shape;134;p16"/>
          <p:cNvSpPr txBox="1"/>
          <p:nvPr>
            <p:ph type="subTitle" idx="3"/>
          </p:nvPr>
        </p:nvSpPr>
        <p:spPr>
          <a:xfrm>
            <a:off x="324000" y="289767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35" name="Google Shape;135;p16"/>
          <p:cNvSpPr txBox="1"/>
          <p:nvPr>
            <p:ph type="subTitle" idx="4"/>
          </p:nvPr>
        </p:nvSpPr>
        <p:spPr>
          <a:xfrm>
            <a:off x="324000" y="388725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36" name="Google Shape;136;p16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2 Keywords (5)">
  <p:cSld name="CUSTOM_27_1_1">
    <p:spTree>
      <p:nvGrpSpPr>
        <p:cNvPr id="137" name="Shape 137"/>
        <p:cNvGrpSpPr/>
        <p:nvPr/>
      </p:nvGrpSpPr>
      <p:grpSpPr>
        <a:xfrm>
          <a:off x="0" y="0"/>
          <a:ext cx="0" cy="0"/>
        </a:xfrm>
      </p:grpSpPr>
      <p:sp>
        <p:nvSpPr>
          <p:cNvPr id="138" name="Google Shape;138;p17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>
            <p:ph type="subTitle" idx="1"/>
          </p:nvPr>
        </p:nvSpPr>
        <p:spPr>
          <a:xfrm>
            <a:off x="324000" y="744038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1" name="Google Shape;141;p17"/>
          <p:cNvSpPr txBox="1"/>
          <p:nvPr>
            <p:ph type="subTitle" idx="2"/>
          </p:nvPr>
        </p:nvSpPr>
        <p:spPr>
          <a:xfrm>
            <a:off x="324000" y="1588788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2" name="Google Shape;142;p17"/>
          <p:cNvSpPr txBox="1"/>
          <p:nvPr>
            <p:ph type="subTitle" idx="3"/>
          </p:nvPr>
        </p:nvSpPr>
        <p:spPr>
          <a:xfrm>
            <a:off x="324000" y="2428437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3" name="Google Shape;143;p17"/>
          <p:cNvSpPr txBox="1"/>
          <p:nvPr>
            <p:ph type="subTitle" idx="4"/>
          </p:nvPr>
        </p:nvSpPr>
        <p:spPr>
          <a:xfrm>
            <a:off x="324000" y="3265613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4" name="Google Shape;144;p17"/>
          <p:cNvSpPr txBox="1"/>
          <p:nvPr>
            <p:ph type="subTitle" idx="5"/>
          </p:nvPr>
        </p:nvSpPr>
        <p:spPr>
          <a:xfrm>
            <a:off x="324000" y="4103813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5" name="Google Shape;145;p17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2.1 Keywords definitions (5)">
  <p:cSld name="CUSTOM_27_1_1_1">
    <p:spTree>
      <p:nvGrpSpPr>
        <p:cNvPr id="146" name="Shape 146"/>
        <p:cNvGrpSpPr/>
        <p:nvPr/>
      </p:nvGrpSpPr>
      <p:grpSpPr>
        <a:xfrm>
          <a:off x="0" y="0"/>
          <a:ext cx="0" cy="0"/>
        </a:xfrm>
      </p:grpSpPr>
      <p:sp>
        <p:nvSpPr>
          <p:cNvPr id="147" name="Google Shape;147;p18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>
            <p:ph type="subTitle" idx="1"/>
          </p:nvPr>
        </p:nvSpPr>
        <p:spPr>
          <a:xfrm>
            <a:off x="324000" y="74405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type="subTitle" idx="2"/>
          </p:nvPr>
        </p:nvSpPr>
        <p:spPr>
          <a:xfrm>
            <a:off x="324000" y="158880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type="subTitle" idx="3"/>
          </p:nvPr>
        </p:nvSpPr>
        <p:spPr>
          <a:xfrm>
            <a:off x="324000" y="24284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9pPr>
          </a:lstStyle>
          <a:p/>
        </p:txBody>
      </p:sp>
      <p:sp>
        <p:nvSpPr>
          <p:cNvPr id="152" name="Google Shape;152;p18"/>
          <p:cNvSpPr txBox="1"/>
          <p:nvPr>
            <p:ph type="subTitle" idx="4"/>
          </p:nvPr>
        </p:nvSpPr>
        <p:spPr>
          <a:xfrm>
            <a:off x="324000" y="32656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9pPr>
          </a:lstStyle>
          <a:p/>
        </p:txBody>
      </p:sp>
      <p:sp>
        <p:nvSpPr>
          <p:cNvPr id="153" name="Google Shape;153;p18"/>
          <p:cNvSpPr txBox="1"/>
          <p:nvPr>
            <p:ph type="subTitle" idx="5"/>
          </p:nvPr>
        </p:nvSpPr>
        <p:spPr>
          <a:xfrm>
            <a:off x="324000" y="41038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54" name="Google Shape;154;p18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3 Lesson outline (2)">
  <p:cSld name="CUSTOM_3">
    <p:spTree>
      <p:nvGrpSpPr>
        <p:cNvPr id="155" name="Shape 155"/>
        <p:cNvGrpSpPr/>
        <p:nvPr/>
      </p:nvGrpSpPr>
      <p:grpSpPr>
        <a:xfrm>
          <a:off x="0" y="0"/>
          <a:ext cx="0" cy="0"/>
        </a:xfrm>
      </p:grpSpPr>
      <p:sp>
        <p:nvSpPr>
          <p:cNvPr id="156" name="Google Shape;156;p19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1">
            <a:alphaModFix/>
          </a:blip>
          <a:srcRect t="3678" b="3669"/>
          <a:stretch>
            <a:fillRect/>
          </a:stretch>
        </p:blipFill>
        <p:spPr>
          <a:xfrm>
            <a:off x="863550" y="2926472"/>
            <a:ext cx="7439126" cy="57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2">
            <a:alphaModFix/>
          </a:blip>
          <a:srcRect t="3678" b="3669"/>
          <a:stretch>
            <a:fillRect/>
          </a:stretch>
        </p:blipFill>
        <p:spPr>
          <a:xfrm>
            <a:off x="863550" y="1989425"/>
            <a:ext cx="7439126" cy="57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3">
            <a:alphaModFix/>
          </a:blip>
          <a:srcRect l="74623"/>
          <a:stretch>
            <a:fillRect/>
          </a:stretch>
        </p:blipFill>
        <p:spPr>
          <a:xfrm>
            <a:off x="863550" y="1954586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19"/>
          <p:cNvCxnSpPr>
            <a:endCxn id="161" idx="2"/>
          </p:cNvCxnSpPr>
          <p:nvPr/>
        </p:nvCxnSpPr>
        <p:spPr>
          <a:xfrm flipH="1">
            <a:off x="645063" y="2017282"/>
            <a:ext cx="2700" cy="14805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2" name="Google Shape;16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82" y="1993619"/>
            <a:ext cx="563185" cy="57209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>
            <p:ph type="title"/>
          </p:nvPr>
        </p:nvSpPr>
        <p:spPr>
          <a:xfrm>
            <a:off x="1224000" y="2098125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4" name="Google Shape;164;p19"/>
          <p:cNvSpPr txBox="1"/>
          <p:nvPr>
            <p:ph type="title" idx="2"/>
          </p:nvPr>
        </p:nvSpPr>
        <p:spPr>
          <a:xfrm>
            <a:off x="1224000" y="3053050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61" name="Google Shape;16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340" y="2925705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6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7" name="Google Shape;167;p19"/>
          <p:cNvSpPr txBox="1"/>
          <p:nvPr>
            <p:ph type="title" idx="3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3 Lesson outline (3)">
  <p:cSld name="CUSTOM_3_2">
    <p:spTree>
      <p:nvGrpSpPr>
        <p:cNvPr id="168" name="Shape 168"/>
        <p:cNvGrpSpPr/>
        <p:nvPr/>
      </p:nvGrpSpPr>
      <p:grpSpPr>
        <a:xfrm>
          <a:off x="0" y="0"/>
          <a:ext cx="0" cy="0"/>
        </a:xfrm>
      </p:grpSpPr>
      <p:pic>
        <p:nvPicPr>
          <p:cNvPr id="169" name="Google Shape;169;p20"/>
          <p:cNvPicPr preferRelativeResize="0"/>
          <p:nvPr/>
        </p:nvPicPr>
        <p:blipFill>
          <a:blip r:embed="rId1">
            <a:alphaModFix/>
          </a:blip>
          <a:srcRect t="4429" b="4438"/>
          <a:stretch>
            <a:fillRect/>
          </a:stretch>
        </p:blipFill>
        <p:spPr>
          <a:xfrm>
            <a:off x="863550" y="3642223"/>
            <a:ext cx="7439125" cy="5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3600900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rcRect t="3678" b="3669"/>
          <a:stretch>
            <a:fillRect/>
          </a:stretch>
        </p:blipFill>
        <p:spPr>
          <a:xfrm>
            <a:off x="863550" y="2704186"/>
            <a:ext cx="7439126" cy="5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267798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4">
            <a:alphaModFix/>
          </a:blip>
          <a:srcRect t="3678" b="3669"/>
          <a:stretch>
            <a:fillRect/>
          </a:stretch>
        </p:blipFill>
        <p:spPr>
          <a:xfrm>
            <a:off x="863550" y="1678325"/>
            <a:ext cx="7439126" cy="5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1643475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0"/>
          <p:cNvCxnSpPr>
            <a:endCxn id="176" idx="2"/>
          </p:cNvCxnSpPr>
          <p:nvPr/>
        </p:nvCxnSpPr>
        <p:spPr>
          <a:xfrm flipH="1">
            <a:off x="647802" y="1841898"/>
            <a:ext cx="0" cy="23664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6" name="Google Shape;17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79" y="3636220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482" y="1682508"/>
            <a:ext cx="563185" cy="57209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>
            <p:ph type="title"/>
          </p:nvPr>
        </p:nvSpPr>
        <p:spPr>
          <a:xfrm>
            <a:off x="1224600" y="178702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9" name="Google Shape;179;p20"/>
          <p:cNvSpPr txBox="1"/>
          <p:nvPr>
            <p:ph type="title" idx="2"/>
          </p:nvPr>
        </p:nvSpPr>
        <p:spPr>
          <a:xfrm>
            <a:off x="1224000" y="283077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0" name="Google Shape;180;p20"/>
          <p:cNvSpPr txBox="1"/>
          <p:nvPr>
            <p:ph type="title" idx="3"/>
          </p:nvPr>
        </p:nvSpPr>
        <p:spPr>
          <a:xfrm>
            <a:off x="1224000" y="3758277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81" name="Google Shape;18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340" y="2703416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8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5" name="Google Shape;185;p20"/>
          <p:cNvSpPr txBox="1"/>
          <p:nvPr>
            <p:ph type="title" idx="4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Maths">
  <p:cSld name="Title Slide 2_1_1">
    <p:bg>
      <p:bgPr>
        <a:solidFill>
          <a:srgbClr val="BEF2BD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Maths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" name="Google Shape;21;p3"/>
          <p:cNvSpPr txBox="1"/>
          <p:nvPr>
            <p:ph type="subTitle" idx="1"/>
          </p:nvPr>
        </p:nvSpPr>
        <p:spPr>
          <a:xfrm>
            <a:off x="890225" y="4327975"/>
            <a:ext cx="57585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707200" cy="1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3 Lesson outline (4)">
  <p:cSld name="CUSTOM_4">
    <p:spTree>
      <p:nvGrpSpPr>
        <p:cNvPr id="186" name="Shape 186"/>
        <p:cNvGrpSpPr/>
        <p:nvPr/>
      </p:nvGrpSpPr>
      <p:grpSpPr>
        <a:xfrm>
          <a:off x="0" y="0"/>
          <a:ext cx="0" cy="0"/>
        </a:xfrm>
      </p:grpSpPr>
      <p:pic>
        <p:nvPicPr>
          <p:cNvPr id="187" name="Google Shape;187;p21"/>
          <p:cNvPicPr preferRelativeResize="0"/>
          <p:nvPr/>
        </p:nvPicPr>
        <p:blipFill>
          <a:blip r:embed="rId1">
            <a:alphaModFix/>
          </a:blip>
          <a:srcRect t="4429" b="4438"/>
          <a:stretch>
            <a:fillRect/>
          </a:stretch>
        </p:blipFill>
        <p:spPr>
          <a:xfrm>
            <a:off x="863550" y="3146932"/>
            <a:ext cx="7439125" cy="56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3105610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3">
            <a:alphaModFix/>
          </a:blip>
          <a:srcRect t="4387" b="4396"/>
          <a:stretch>
            <a:fillRect/>
          </a:stretch>
        </p:blipFill>
        <p:spPr>
          <a:xfrm>
            <a:off x="863550" y="3971358"/>
            <a:ext cx="7439126" cy="56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393964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4">
            <a:alphaModFix/>
          </a:blip>
          <a:srcRect t="3678" b="3669"/>
          <a:stretch>
            <a:fillRect/>
          </a:stretch>
        </p:blipFill>
        <p:spPr>
          <a:xfrm>
            <a:off x="863550" y="2292191"/>
            <a:ext cx="743912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226599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5">
            <a:alphaModFix/>
          </a:blip>
          <a:srcRect t="3678" b="3669"/>
          <a:stretch>
            <a:fillRect/>
          </a:stretch>
        </p:blipFill>
        <p:spPr>
          <a:xfrm>
            <a:off x="863550" y="1457950"/>
            <a:ext cx="743912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1423110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1"/>
          <p:cNvCxnSpPr/>
          <p:nvPr/>
        </p:nvCxnSpPr>
        <p:spPr>
          <a:xfrm>
            <a:off x="647802" y="1725234"/>
            <a:ext cx="600" cy="26799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6" name="Google Shape;19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079" y="3134650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357" y="1462166"/>
            <a:ext cx="563185" cy="57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3340" y="2287588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>
            <p:ph type="title"/>
          </p:nvPr>
        </p:nvSpPr>
        <p:spPr>
          <a:xfrm>
            <a:off x="1224600" y="1462150"/>
            <a:ext cx="6850800" cy="56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0" name="Google Shape;200;p21"/>
          <p:cNvSpPr txBox="1"/>
          <p:nvPr>
            <p:ph type="title" idx="2"/>
          </p:nvPr>
        </p:nvSpPr>
        <p:spPr>
          <a:xfrm>
            <a:off x="1224600" y="2292200"/>
            <a:ext cx="68508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1" name="Google Shape;201;p21"/>
          <p:cNvSpPr txBox="1"/>
          <p:nvPr>
            <p:ph type="title" idx="3"/>
          </p:nvPr>
        </p:nvSpPr>
        <p:spPr>
          <a:xfrm>
            <a:off x="1224600" y="3170276"/>
            <a:ext cx="6850800" cy="53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2" name="Google Shape;202;p21"/>
          <p:cNvSpPr txBox="1"/>
          <p:nvPr>
            <p:ph type="title" idx="4"/>
          </p:nvPr>
        </p:nvSpPr>
        <p:spPr>
          <a:xfrm>
            <a:off x="1224600" y="3971352"/>
            <a:ext cx="6850800" cy="56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203" name="Google Shape;20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3341" y="3969363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05" name="Google Shape;205;p21"/>
          <p:cNvPicPr preferRelativeResize="0"/>
          <p:nvPr/>
        </p:nvPicPr>
        <p:blipFill>
          <a:blip r:embed="rId10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" name="Google Shape;207;p21"/>
          <p:cNvSpPr txBox="1"/>
          <p:nvPr>
            <p:ph type="title" idx="5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0 Explanation blank - purple ">
  <p:cSld name="TITLE_AND_TWO_COLUMNS_1_1_6_2_1_4">
    <p:spTree>
      <p:nvGrpSpPr>
        <p:cNvPr id="208" name="Shape 208"/>
        <p:cNvGrpSpPr/>
        <p:nvPr/>
      </p:nvGrpSpPr>
      <p:grpSpPr>
        <a:xfrm>
          <a:off x="0" y="0"/>
          <a:ext cx="0" cy="0"/>
        </a:xfrm>
      </p:grpSpPr>
      <p:pic>
        <p:nvPicPr>
          <p:cNvPr id="209" name="Google Shape;209;p2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/>
          <p:nvPr/>
        </p:nvSpPr>
        <p:spPr>
          <a:xfrm>
            <a:off x="-1" y="-2"/>
            <a:ext cx="91476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1" name="Google Shape;211;p22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12" name="Google Shape;212;p2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3" name="Google Shape;21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0 Explanation blank - jade">
  <p:cSld name="TITLE_AND_TWO_COLUMNS_1_1_6_2_1_2">
    <p:spTree>
      <p:nvGrpSpPr>
        <p:cNvPr id="215" name="Shape 215"/>
        <p:cNvGrpSpPr/>
        <p:nvPr/>
      </p:nvGrpSpPr>
      <p:grpSpPr>
        <a:xfrm>
          <a:off x="0" y="0"/>
          <a:ext cx="0" cy="0"/>
        </a:xfrm>
      </p:grpSpPr>
      <p:pic>
        <p:nvPicPr>
          <p:cNvPr id="216" name="Google Shape;216;p23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8" name="Google Shape;218;p23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19" name="Google Shape;219;p23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0" name="Google Shape;220;p2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1" name="Google Shape;22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0 Explanation blank - blue ">
  <p:cSld name="TITLE_AND_TWO_COLUMNS_1_1_6_2_2">
    <p:spTree>
      <p:nvGrpSpPr>
        <p:cNvPr id="222" name="Shape 222"/>
        <p:cNvGrpSpPr/>
        <p:nvPr/>
      </p:nvGrpSpPr>
      <p:grpSpPr>
        <a:xfrm>
          <a:off x="0" y="0"/>
          <a:ext cx="0" cy="0"/>
        </a:xfrm>
      </p:grpSpPr>
      <p:pic>
        <p:nvPicPr>
          <p:cNvPr id="223" name="Google Shape;223;p24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25" name="Google Shape;225;p24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26" name="Google Shape;226;p24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7" name="Google Shape;227;p24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8" name="Google Shape;22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0 Explanation blank - pink ">
  <p:cSld name="TITLE_AND_TWO_COLUMNS_1_1_6_2_1_1">
    <p:spTree>
      <p:nvGrpSpPr>
        <p:cNvPr id="229" name="Shape 229"/>
        <p:cNvGrpSpPr/>
        <p:nvPr/>
      </p:nvGrpSpPr>
      <p:grpSpPr>
        <a:xfrm>
          <a:off x="0" y="0"/>
          <a:ext cx="0" cy="0"/>
        </a:xfrm>
      </p:grpSpPr>
      <p:pic>
        <p:nvPicPr>
          <p:cNvPr id="230" name="Google Shape;230;p25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2" name="Google Shape;232;p25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33" name="Google Shape;233;p25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4" name="Google Shape;234;p25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5" name="Google Shape;23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1 I do We do - purple">
  <p:cSld name="TITLE_AND_TWO_COLUMNS_1_1_9_2_2">
    <p:bg>
      <p:bgPr>
        <a:solidFill>
          <a:srgbClr val="F3EEFB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</a:xfrm>
      </p:grpSpPr>
      <p:sp>
        <p:nvSpPr>
          <p:cNvPr id="237" name="Google Shape;237;p26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0" name="Google Shape;240;p26"/>
          <p:cNvSpPr txBox="1"/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41" name="Google Shape;241;p26"/>
          <p:cNvSpPr txBox="1"/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42" name="Google Shape;242;p26"/>
          <p:cNvSpPr txBox="1"/>
          <p:nvPr>
            <p:ph type="title"/>
          </p:nvPr>
        </p:nvSpPr>
        <p:spPr>
          <a:xfrm>
            <a:off x="324000" y="0"/>
            <a:ext cx="74505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43" name="Google Shape;243;p26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44" name="Google Shape;244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26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BEDFE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46" name="Google Shape;246;p26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47" name="Google Shape;24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6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BEDFE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1 I do We do - jade">
  <p:cSld name="TITLE_AND_TWO_COLUMNS_1_1_9_2_2_1_1">
    <p:bg>
      <p:bgPr>
        <a:solidFill>
          <a:srgbClr val="E6F2F2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</a:xfrm>
      </p:grpSpPr>
      <p:sp>
        <p:nvSpPr>
          <p:cNvPr id="250" name="Google Shape;250;p27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51" name="Google Shape;251;p27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53" name="Google Shape;253;p27"/>
          <p:cNvSpPr txBox="1"/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54" name="Google Shape;254;p27"/>
          <p:cNvSpPr txBox="1"/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55" name="Google Shape;255;p2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56" name="Google Shape;256;p27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57" name="Google Shape;257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27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59" name="Google Shape;259;p27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60" name="Google Shape;260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27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1 I do We do - blue">
  <p:cSld name="TITLE_AND_TWO_COLUMNS_1_1_9_2_3">
    <p:bg>
      <p:bgPr>
        <a:solidFill>
          <a:srgbClr val="EBEDFE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</a:xfrm>
      </p:grpSpPr>
      <p:sp>
        <p:nvSpPr>
          <p:cNvPr id="263" name="Google Shape;263;p28"/>
          <p:cNvSpPr/>
          <p:nvPr/>
        </p:nvSpPr>
        <p:spPr>
          <a:xfrm>
            <a:off x="0" y="18750"/>
            <a:ext cx="4572300" cy="512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8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6" name="Google Shape;266;p28"/>
          <p:cNvSpPr txBox="1"/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67" name="Google Shape;267;p28"/>
          <p:cNvSpPr txBox="1"/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68" name="Google Shape;268;p28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69" name="Google Shape;269;p28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70" name="Google Shape;270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28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72" name="Google Shape;272;p28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73" name="Google Shape;273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28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1 I do We do - pink">
  <p:cSld name="TITLE_AND_TWO_COLUMNS_1_1_9_2_2_1_1_1">
    <p:bg>
      <p:bgPr>
        <a:solidFill>
          <a:srgbClr val="FAEAF6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</a:xfrm>
      </p:grpSpPr>
      <p:sp>
        <p:nvSpPr>
          <p:cNvPr id="276" name="Google Shape;276;p29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77" name="Google Shape;277;p29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9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79" name="Google Shape;279;p29"/>
          <p:cNvSpPr txBox="1"/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80" name="Google Shape;280;p29"/>
          <p:cNvSpPr txBox="1"/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81" name="Google Shape;281;p2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2" name="Google Shape;282;p29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83" name="Google Shape;283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29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FAEAF6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85" name="Google Shape;285;p29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86" name="Google Shape;286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29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FAEAF6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2 CfU true/false justify - purple">
  <p:cSld name="TITLE_AND_TWO_COLUMNS_1_1_9_1_3_1">
    <p:bg>
      <p:bgPr>
        <a:solidFill>
          <a:srgbClr val="F3EEFB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</a:xfrm>
      </p:grpSpPr>
      <p:pic>
        <p:nvPicPr>
          <p:cNvPr id="289" name="Google Shape;289;p3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3" name="Google Shape;293;p30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6" name="Google Shape;296;p30"/>
          <p:cNvSpPr txBox="1"/>
          <p:nvPr>
            <p:ph type="subTitle" idx="1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97" name="Google Shape;297;p30"/>
          <p:cNvSpPr txBox="1"/>
          <p:nvPr>
            <p:ph type="subTitle" idx="2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98" name="Google Shape;298;p30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99" name="Google Shape;299;p30"/>
          <p:cNvSpPr txBox="1"/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00" name="Google Shape;300;p30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02" name="Google Shape;3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4" name="Google Shape;304;p3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05" name="Google Shape;305;p30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06" name="Google Shape;30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3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08" name="Google Shape;308;p30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09" name="Google Shape;309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3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Geography">
  <p:cSld name="Title Slide 2_1_1_1">
    <p:bg>
      <p:bgPr>
        <a:solidFill>
          <a:srgbClr val="BEF2BD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</a:xfrm>
      </p:grpSpPr>
      <p:pic>
        <p:nvPicPr>
          <p:cNvPr id="26" name="Google Shape;26;p4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1259825" cy="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Geography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" name="Google Shape;30;p4"/>
          <p:cNvSpPr txBox="1"/>
          <p:nvPr>
            <p:ph type="subTitle" idx="1"/>
          </p:nvPr>
        </p:nvSpPr>
        <p:spPr>
          <a:xfrm>
            <a:off x="890225" y="4327975"/>
            <a:ext cx="59976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2 CfU true/false justify - jade">
  <p:cSld name="TITLE_AND_TWO_COLUMNS_1_1_9_1_3_1_1_1">
    <p:bg>
      <p:bgPr>
        <a:solidFill>
          <a:srgbClr val="E6F2F2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</a:xfrm>
      </p:grpSpPr>
      <p:pic>
        <p:nvPicPr>
          <p:cNvPr id="312" name="Google Shape;312;p31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1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14" name="Google Shape;314;p31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7" name="Google Shape;317;p31"/>
          <p:cNvSpPr txBox="1"/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18" name="Google Shape;318;p31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19" name="Google Shape;31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1" name="Google Shape;321;p3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2" name="Google Shape;322;p31"/>
          <p:cNvSpPr txBox="1"/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23" name="Google Shape;323;p31"/>
          <p:cNvSpPr txBox="1"/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24" name="Google Shape;324;p31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25" name="Google Shape;325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3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27" name="Google Shape;327;p31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28" name="Google Shape;328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3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330" name="Google Shape;33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1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2 CfU true/false justify - blue">
  <p:cSld name="TITLE_AND_TWO_COLUMNS_1_1_9_1_3_2">
    <p:bg>
      <p:bgPr>
        <a:solidFill>
          <a:srgbClr val="EBEDFE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</a:xfrm>
      </p:grpSpPr>
      <p:pic>
        <p:nvPicPr>
          <p:cNvPr id="335" name="Google Shape;335;p32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7" name="Google Shape;337;p32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8" name="Google Shape;338;p32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9" name="Google Shape;339;p32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0" name="Google Shape;340;p32"/>
          <p:cNvSpPr txBox="1"/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41" name="Google Shape;341;p32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42" name="Google Shape;34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4" name="Google Shape;344;p3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5" name="Google Shape;345;p32"/>
          <p:cNvSpPr txBox="1"/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46" name="Google Shape;346;p32"/>
          <p:cNvSpPr txBox="1"/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47" name="Google Shape;347;p32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48" name="Google Shape;348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3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50" name="Google Shape;350;p32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51" name="Google Shape;35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3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353" name="Google Shape;35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6" name="Google Shape;356;p32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2 CfU true/false justify - pink">
  <p:cSld name="TITLE_AND_TWO_COLUMNS_1_1_9_1_3_1_1_1_1">
    <p:bg>
      <p:bgPr>
        <a:solidFill>
          <a:srgbClr val="FAEAF6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</a:xfrm>
      </p:grpSpPr>
      <p:pic>
        <p:nvPicPr>
          <p:cNvPr id="358" name="Google Shape;358;p33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3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0" name="Google Shape;360;p33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2" name="Google Shape;362;p33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3" name="Google Shape;363;p33"/>
          <p:cNvSpPr txBox="1"/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64" name="Google Shape;364;p33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65" name="Google Shape;36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7" name="Google Shape;367;p3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8" name="Google Shape;368;p33"/>
          <p:cNvSpPr txBox="1"/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69" name="Google Shape;369;p33"/>
          <p:cNvSpPr txBox="1"/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70" name="Google Shape;370;p33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71" name="Google Shape;37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3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73" name="Google Shape;373;p33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74" name="Google Shape;374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3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376" name="Google Shape;37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3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3 CfU 3 options - purple">
  <p:cSld name="TITLE_AND_TWO_COLUMNS_1_1_7_1">
    <p:bg>
      <p:bgPr>
        <a:solidFill>
          <a:srgbClr val="F3EEFB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</a:xfrm>
      </p:grpSpPr>
      <p:pic>
        <p:nvPicPr>
          <p:cNvPr id="381" name="Google Shape;381;p3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83" name="Google Shape;383;p34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84" name="Google Shape;38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6" name="Google Shape;386;p34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7" name="Google Shape;387;p34"/>
          <p:cNvSpPr txBox="1"/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88" name="Google Shape;388;p34"/>
          <p:cNvSpPr txBox="1"/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89" name="Google Shape;389;p34"/>
          <p:cNvSpPr txBox="1"/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90" name="Google Shape;390;p34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391" name="Google Shape;391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3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93" name="Google Shape;393;p34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394" name="Google Shape;394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3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96" name="Google Shape;396;p34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397" name="Google Shape;397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3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3 CfU 3 options - jade">
  <p:cSld name="TITLE_AND_TWO_COLUMNS_1_1_7_1_1_1">
    <p:bg>
      <p:bgPr>
        <a:solidFill>
          <a:srgbClr val="E6F2F2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</a:xfrm>
      </p:grpSpPr>
      <p:pic>
        <p:nvPicPr>
          <p:cNvPr id="400" name="Google Shape;400;p35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5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02" name="Google Shape;402;p35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03" name="Google Shape;40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5" name="Google Shape;405;p35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6" name="Google Shape;406;p35"/>
          <p:cNvSpPr txBox="1"/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07" name="Google Shape;407;p35"/>
          <p:cNvSpPr txBox="1"/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08" name="Google Shape;408;p35"/>
          <p:cNvSpPr txBox="1"/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9" name="Google Shape;409;p35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410" name="Google Shape;410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3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12" name="Google Shape;412;p35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413" name="Google Shape;413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3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15" name="Google Shape;415;p35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416" name="Google Shape;41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7" name="Google Shape;417;p3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3 CfU 3 options - blue">
  <p:cSld name="TITLE_AND_TWO_COLUMNS_1_1_7_2">
    <p:bg>
      <p:bgPr>
        <a:solidFill>
          <a:srgbClr val="EBEDFE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</a:xfrm>
      </p:grpSpPr>
      <p:pic>
        <p:nvPicPr>
          <p:cNvPr id="419" name="Google Shape;419;p36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21" name="Google Shape;421;p36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22" name="Google Shape;42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4" name="Google Shape;424;p36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5" name="Google Shape;425;p36"/>
          <p:cNvSpPr txBox="1"/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26" name="Google Shape;426;p36"/>
          <p:cNvSpPr txBox="1"/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27" name="Google Shape;427;p36"/>
          <p:cNvSpPr txBox="1"/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28" name="Google Shape;428;p36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429" name="Google Shape;429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3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432" name="Google Shape;432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3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34" name="Google Shape;434;p36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435" name="Google Shape;435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3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3 CfU 3 options - pink">
  <p:cSld name="TITLE_AND_TWO_COLUMNS_1_1_7_1_1_1_1">
    <p:bg>
      <p:bgPr>
        <a:solidFill>
          <a:srgbClr val="FAEAF6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</a:xfrm>
      </p:grpSpPr>
      <p:pic>
        <p:nvPicPr>
          <p:cNvPr id="438" name="Google Shape;438;p37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7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40" name="Google Shape;440;p37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41" name="Google Shape;44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3" name="Google Shape;443;p37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4" name="Google Shape;444;p37"/>
          <p:cNvSpPr txBox="1"/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45" name="Google Shape;445;p37"/>
          <p:cNvSpPr txBox="1"/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46" name="Google Shape;446;p37"/>
          <p:cNvSpPr txBox="1"/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47" name="Google Shape;447;p37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448" name="Google Shape;448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3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50" name="Google Shape;450;p37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451" name="Google Shape;45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3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53" name="Google Shape;453;p37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454" name="Google Shape;454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3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4 CfU 4 options - purple">
  <p:cSld name="TITLE_AND_TWO_COLUMNS_1_1_8_1">
    <p:bg>
      <p:bgPr>
        <a:solidFill>
          <a:srgbClr val="F3EEFB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</a:xfrm>
      </p:grpSpPr>
      <p:pic>
        <p:nvPicPr>
          <p:cNvPr id="457" name="Google Shape;457;p38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8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59" name="Google Shape;459;p38"/>
          <p:cNvSpPr txBox="1"/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60" name="Google Shape;460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8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2" name="Google Shape;462;p38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3" name="Google Shape;463;p38"/>
          <p:cNvSpPr txBox="1"/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64" name="Google Shape;464;p38"/>
          <p:cNvSpPr txBox="1"/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65" name="Google Shape;465;p38"/>
          <p:cNvSpPr txBox="1"/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66" name="Google Shape;466;p38"/>
          <p:cNvSpPr txBox="1"/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67" name="Google Shape;467;p38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468" name="Google Shape;468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70" name="Google Shape;470;p38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471" name="Google Shape;471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" name="Google Shape;472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73" name="Google Shape;473;p38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474" name="Google Shape;474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477" name="Google Shape;477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4 CfU 4 options - jade">
  <p:cSld name="TITLE_AND_TWO_COLUMNS_1_1_8_1_1_1">
    <p:bg>
      <p:bgPr>
        <a:solidFill>
          <a:srgbClr val="E6F2F2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</a:xfrm>
      </p:grpSpPr>
      <p:pic>
        <p:nvPicPr>
          <p:cNvPr id="480" name="Google Shape;480;p39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9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82" name="Google Shape;482;p39"/>
          <p:cNvSpPr txBox="1"/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83" name="Google Shape;48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9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5" name="Google Shape;485;p39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6" name="Google Shape;486;p39"/>
          <p:cNvSpPr txBox="1"/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87" name="Google Shape;487;p39"/>
          <p:cNvSpPr txBox="1"/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88" name="Google Shape;488;p39"/>
          <p:cNvSpPr txBox="1"/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89" name="Google Shape;489;p39"/>
          <p:cNvSpPr txBox="1"/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90" name="Google Shape;490;p39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491" name="Google Shape;491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93" name="Google Shape;493;p39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494" name="Google Shape;494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96" name="Google Shape;496;p39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497" name="Google Shape;497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99" name="Google Shape;499;p39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500" name="Google Shape;500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4 CfU 4 options - blue">
  <p:cSld name="TITLE_AND_TWO_COLUMNS_1_1_8_2">
    <p:bg>
      <p:bgPr>
        <a:solidFill>
          <a:srgbClr val="EBEDFE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</a:xfrm>
      </p:grpSpPr>
      <p:pic>
        <p:nvPicPr>
          <p:cNvPr id="503" name="Google Shape;503;p40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05" name="Google Shape;505;p40"/>
          <p:cNvSpPr txBox="1"/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06" name="Google Shape;50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8" name="Google Shape;508;p40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9" name="Google Shape;509;p40"/>
          <p:cNvSpPr txBox="1"/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10" name="Google Shape;510;p40"/>
          <p:cNvSpPr txBox="1"/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11" name="Google Shape;511;p40"/>
          <p:cNvSpPr txBox="1"/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12" name="Google Shape;512;p40"/>
          <p:cNvSpPr txBox="1"/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513" name="Google Shape;513;p40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514" name="Google Shape;514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Google Shape;515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16" name="Google Shape;516;p40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517" name="Google Shape;51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19" name="Google Shape;519;p40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520" name="Google Shape;520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" name="Google Shape;521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22" name="Google Shape;522;p40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523" name="Google Shape;523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History">
  <p:cSld name="Title Slide 2_1_1_1_1">
    <p:bg>
      <p:bgPr>
        <a:solidFill>
          <a:srgbClr val="BEF2BD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History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" name="Google Shape;37;p5"/>
          <p:cNvSpPr txBox="1"/>
          <p:nvPr>
            <p:ph type="subTitle" idx="1"/>
          </p:nvPr>
        </p:nvSpPr>
        <p:spPr>
          <a:xfrm>
            <a:off x="890225" y="4327975"/>
            <a:ext cx="5804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38" name="Google Shape;3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40" name="Google Shape;40;p5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41" name="Google Shape;4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5"/>
            <p:cNvSpPr/>
            <p:nvPr/>
          </p:nvSpPr>
          <p:spPr>
            <a:xfrm>
              <a:off x="6860400" y="1205850"/>
              <a:ext cx="1959600" cy="1365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43" name="Google Shape;43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78432">
              <a:off x="7001357" y="1317070"/>
              <a:ext cx="1677682" cy="11434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4 CfU 4 options - pink">
  <p:cSld name="TITLE_AND_TWO_COLUMNS_1_1_8_1_1_1_1">
    <p:bg>
      <p:bgPr>
        <a:solidFill>
          <a:srgbClr val="FAEAF6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</a:xfrm>
      </p:grpSpPr>
      <p:pic>
        <p:nvPicPr>
          <p:cNvPr id="526" name="Google Shape;526;p41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1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28" name="Google Shape;528;p41"/>
          <p:cNvSpPr txBox="1"/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29" name="Google Shape;52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31" name="Google Shape;531;p41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2" name="Google Shape;532;p41"/>
          <p:cNvSpPr txBox="1"/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33" name="Google Shape;533;p41"/>
          <p:cNvSpPr txBox="1"/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34" name="Google Shape;534;p41"/>
          <p:cNvSpPr txBox="1"/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35" name="Google Shape;535;p41"/>
          <p:cNvSpPr txBox="1"/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536" name="Google Shape;536;p41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537" name="Google Shape;537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8" name="Google Shape;538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39" name="Google Shape;539;p41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540" name="Google Shape;540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42" name="Google Shape;542;p41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543" name="Google Shape;543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" name="Google Shape;544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45" name="Google Shape;545;p41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546" name="Google Shape;546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Google Shape;547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5 CfU 3 image options - purple">
  <p:cSld name="TITLE_AND_TWO_COLUMNS_1_1_7_1_1_2">
    <p:bg>
      <p:bgPr>
        <a:solidFill>
          <a:srgbClr val="F3EEFB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</a:xfrm>
      </p:grpSpPr>
      <p:pic>
        <p:nvPicPr>
          <p:cNvPr id="549" name="Google Shape;549;p4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51" name="Google Shape;551;p42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52" name="Google Shape;55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4" name="Google Shape;554;p42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5" name="Google Shape;555;p42"/>
          <p:cNvSpPr/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56" name="Google Shape;556;p42"/>
          <p:cNvSpPr/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57" name="Google Shape;557;p42"/>
          <p:cNvSpPr/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grpSp>
        <p:nvGrpSpPr>
          <p:cNvPr id="558" name="Google Shape;558;p42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559" name="Google Shape;559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" name="Google Shape;560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61" name="Google Shape;561;p42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562" name="Google Shape;562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" name="Google Shape;563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64" name="Google Shape;564;p42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565" name="Google Shape;565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6" name="Google Shape;566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5 CfU 3 image options - jade">
  <p:cSld name="TITLE_AND_TWO_COLUMNS_1_1_7_1_1_1_2">
    <p:bg>
      <p:bgPr>
        <a:solidFill>
          <a:srgbClr val="E6F2F2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</a:xfrm>
      </p:grpSpPr>
      <p:pic>
        <p:nvPicPr>
          <p:cNvPr id="568" name="Google Shape;568;p43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43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70" name="Google Shape;570;p43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71" name="Google Shape;571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3" name="Google Shape;573;p43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4" name="Google Shape;574;p43"/>
          <p:cNvSpPr/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75" name="Google Shape;575;p43"/>
          <p:cNvSpPr/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76" name="Google Shape;576;p43"/>
          <p:cNvSpPr/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grpSp>
        <p:nvGrpSpPr>
          <p:cNvPr id="577" name="Google Shape;577;p43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578" name="Google Shape;578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9" name="Google Shape;579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80" name="Google Shape;580;p43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581" name="Google Shape;581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2" name="Google Shape;582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83" name="Google Shape;583;p43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584" name="Google Shape;584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" name="Google Shape;585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5 CfU 3  image options - blue ">
  <p:cSld name="TITLE_AND_TWO_COLUMNS_1_1_7_2_1">
    <p:bg>
      <p:bgPr>
        <a:solidFill>
          <a:srgbClr val="EBEDFE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</a:xfrm>
      </p:grpSpPr>
      <p:pic>
        <p:nvPicPr>
          <p:cNvPr id="587" name="Google Shape;587;p44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89" name="Google Shape;589;p44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90" name="Google Shape;59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2" name="Google Shape;592;p44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3" name="Google Shape;593;p44"/>
          <p:cNvSpPr/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94" name="Google Shape;594;p44"/>
          <p:cNvSpPr/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95" name="Google Shape;595;p44"/>
          <p:cNvSpPr/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grpSp>
        <p:nvGrpSpPr>
          <p:cNvPr id="596" name="Google Shape;596;p44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597" name="Google Shape;597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99" name="Google Shape;599;p44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600" name="Google Shape;600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1" name="Google Shape;601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02" name="Google Shape;602;p44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603" name="Google Shape;603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4" name="Google Shape;604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5 CfU 3 image options - pink">
  <p:cSld name="TITLE_AND_TWO_COLUMNS_1_1_7_1_1_1_1_1">
    <p:bg>
      <p:bgPr>
        <a:solidFill>
          <a:srgbClr val="FAEAF6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</a:xfrm>
      </p:grpSpPr>
      <p:pic>
        <p:nvPicPr>
          <p:cNvPr id="606" name="Google Shape;606;p45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45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08" name="Google Shape;608;p45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09" name="Google Shape;609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1" name="Google Shape;611;p45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2" name="Google Shape;612;p45"/>
          <p:cNvSpPr/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613" name="Google Shape;613;p45"/>
          <p:cNvSpPr/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614" name="Google Shape;614;p45"/>
          <p:cNvSpPr/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grpSp>
        <p:nvGrpSpPr>
          <p:cNvPr id="615" name="Google Shape;615;p45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616" name="Google Shape;616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18" name="Google Shape;618;p45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619" name="Google Shape;619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0" name="Google Shape;620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21" name="Google Shape;621;p45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622" name="Google Shape;622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" name="Google Shape;623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6 CfU blank - purple ">
  <p:cSld name="TITLE_AND_TWO_COLUMNS_1_1_6_2">
    <p:bg>
      <p:bgPr>
        <a:solidFill>
          <a:srgbClr val="F3EEFB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</a:xfrm>
      </p:grpSpPr>
      <p:pic>
        <p:nvPicPr>
          <p:cNvPr id="625" name="Google Shape;625;p4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27" name="Google Shape;627;p46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pic>
        <p:nvPicPr>
          <p:cNvPr id="628" name="Google Shape;628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4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0" name="Google Shape;630;p46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6 CfU blank - jade ">
  <p:cSld name="TITLE_AND_TWO_COLUMNS_1_1_6_2_3_1">
    <p:bg>
      <p:bgPr>
        <a:solidFill>
          <a:srgbClr val="E6F2F2"/>
        </a:solid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</a:xfrm>
      </p:grpSpPr>
      <p:pic>
        <p:nvPicPr>
          <p:cNvPr id="632" name="Google Shape;632;p47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7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34" name="Google Shape;634;p47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pic>
        <p:nvPicPr>
          <p:cNvPr id="635" name="Google Shape;635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7" name="Google Shape;637;p4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6 CfU blank - blue ">
  <p:cSld name="TITLE_AND_TWO_COLUMNS_1_1_6_3">
    <p:bg>
      <p:bgPr>
        <a:solidFill>
          <a:srgbClr val="EBEDFE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</a:xfrm>
      </p:grpSpPr>
      <p:pic>
        <p:nvPicPr>
          <p:cNvPr id="639" name="Google Shape;639;p48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48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41" name="Google Shape;641;p48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pic>
        <p:nvPicPr>
          <p:cNvPr id="642" name="Google Shape;642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48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4" name="Google Shape;644;p48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6 CfU blank - pink ">
  <p:cSld name="TITLE_AND_TWO_COLUMNS_1_1_6_2_3_1_1">
    <p:bg>
      <p:bgPr>
        <a:solidFill>
          <a:srgbClr val="FAEAF6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</a:xfrm>
      </p:grpSpPr>
      <p:pic>
        <p:nvPicPr>
          <p:cNvPr id="646" name="Google Shape;646;p49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9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48" name="Google Shape;648;p49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pic>
        <p:nvPicPr>
          <p:cNvPr id="649" name="Google Shape;649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9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1" name="Google Shape;651;p4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7 Practice - purple ">
  <p:cSld name="TITLE_AND_TWO_COLUMNS_1_1_5_1_3_1_1">
    <p:spTree>
      <p:nvGrpSpPr>
        <p:cNvPr id="652" name="Shape 652"/>
        <p:cNvGrpSpPr/>
        <p:nvPr/>
      </p:nvGrpSpPr>
      <p:grpSpPr>
        <a:xfrm>
          <a:off x="0" y="0"/>
          <a:ext cx="0" cy="0"/>
        </a:xfrm>
      </p:grpSpPr>
      <p:pic>
        <p:nvPicPr>
          <p:cNvPr id="653" name="Google Shape;653;p5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55" name="Google Shape;655;p50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56" name="Google Shape;656;p50"/>
          <p:cNvSpPr txBox="1"/>
          <p:nvPr/>
        </p:nvSpPr>
        <p:spPr>
          <a:xfrm>
            <a:off x="324000" y="45525"/>
            <a:ext cx="108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7" name="Google Shape;657;p50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58" name="Google Shape;658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Music">
  <p:cSld name="Title Slide 2_1_1_1_1_1">
    <p:bg>
      <p:bgPr>
        <a:solidFill>
          <a:srgbClr val="BEF2BD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</a:xfrm>
      </p:grpSpPr>
      <p:pic>
        <p:nvPicPr>
          <p:cNvPr id="45" name="Google Shape;45;p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Music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" name="Google Shape;48;p6"/>
          <p:cNvSpPr txBox="1"/>
          <p:nvPr>
            <p:ph type="subTitle" idx="1"/>
          </p:nvPr>
        </p:nvSpPr>
        <p:spPr>
          <a:xfrm>
            <a:off x="890225" y="4327975"/>
            <a:ext cx="57870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49" name="Google Shape;4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661625" cy="1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7 Practice - jade">
  <p:cSld name="TITLE_AND_TWO_COLUMNS_1_1_5_1_3_1_1_1_1">
    <p:spTree>
      <p:nvGrpSpPr>
        <p:cNvPr id="660" name="Shape 660"/>
        <p:cNvGrpSpPr/>
        <p:nvPr/>
      </p:nvGrpSpPr>
      <p:grpSpPr>
        <a:xfrm>
          <a:off x="0" y="0"/>
          <a:ext cx="0" cy="0"/>
        </a:xfrm>
      </p:grpSpPr>
      <p:pic>
        <p:nvPicPr>
          <p:cNvPr id="661" name="Google Shape;661;p51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51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63" name="Google Shape;663;p51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64" name="Google Shape;664;p5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5" name="Google Shape;665;p51"/>
          <p:cNvSpPr txBox="1"/>
          <p:nvPr/>
        </p:nvSpPr>
        <p:spPr>
          <a:xfrm>
            <a:off x="324000" y="45525"/>
            <a:ext cx="100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B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6" name="Google Shape;666;p51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67" name="Google Shape;667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7 Practice - blue ">
  <p:cSld name="TITLE_AND_TWO_COLUMNS_1_1_5_1_3_1_2">
    <p:spTree>
      <p:nvGrpSpPr>
        <p:cNvPr id="668" name="Shape 668"/>
        <p:cNvGrpSpPr/>
        <p:nvPr/>
      </p:nvGrpSpPr>
      <p:grpSpPr>
        <a:xfrm>
          <a:off x="0" y="0"/>
          <a:ext cx="0" cy="0"/>
        </a:xfrm>
      </p:grpSpPr>
      <p:pic>
        <p:nvPicPr>
          <p:cNvPr id="669" name="Google Shape;669;p52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71" name="Google Shape;671;p52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72" name="Google Shape;672;p5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3" name="Google Shape;673;p52"/>
          <p:cNvSpPr txBox="1"/>
          <p:nvPr/>
        </p:nvSpPr>
        <p:spPr>
          <a:xfrm>
            <a:off x="324000" y="45525"/>
            <a:ext cx="101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C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4" name="Google Shape;674;p52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5" name="Google Shape;675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7 Practice - pink">
  <p:cSld name="TITLE_AND_TWO_COLUMNS_1_1_5_1_3_1_1_1_1_1">
    <p:spTree>
      <p:nvGrpSpPr>
        <p:cNvPr id="676" name="Shape 676"/>
        <p:cNvGrpSpPr/>
        <p:nvPr/>
      </p:nvGrpSpPr>
      <p:grpSpPr>
        <a:xfrm>
          <a:off x="0" y="0"/>
          <a:ext cx="0" cy="0"/>
        </a:xfrm>
      </p:grpSpPr>
      <p:pic>
        <p:nvPicPr>
          <p:cNvPr id="677" name="Google Shape;677;p53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3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79" name="Google Shape;679;p53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80" name="Google Shape;680;p5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1" name="Google Shape;681;p53"/>
          <p:cNvSpPr txBox="1"/>
          <p:nvPr/>
        </p:nvSpPr>
        <p:spPr>
          <a:xfrm>
            <a:off x="324000" y="45525"/>
            <a:ext cx="104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D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2" name="Google Shape;682;p53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83" name="Google Shape;683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8 Feedback - purple">
  <p:cSld name="TITLE_AND_TWO_COLUMNS_1_1_5_1_3_1_1_1">
    <p:bg>
      <p:bgPr>
        <a:solidFill>
          <a:srgbClr val="F3EEFB"/>
        </a:soli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</a:xfrm>
      </p:grpSpPr>
      <p:pic>
        <p:nvPicPr>
          <p:cNvPr id="685" name="Google Shape;685;p5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87" name="Google Shape;687;p54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88" name="Google Shape;688;p54"/>
          <p:cNvSpPr txBox="1"/>
          <p:nvPr/>
        </p:nvSpPr>
        <p:spPr>
          <a:xfrm>
            <a:off x="324000" y="45525"/>
            <a:ext cx="114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9" name="Google Shape;689;p54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90" name="Google Shape;690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5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8 Feedback - jade">
  <p:cSld name="TITLE_AND_TWO_COLUMNS_1_1_5_1_3_1_1_1_1_2">
    <p:bg>
      <p:bgPr>
        <a:solidFill>
          <a:srgbClr val="E6F2F2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</a:xfrm>
      </p:grpSpPr>
      <p:pic>
        <p:nvPicPr>
          <p:cNvPr id="693" name="Google Shape;693;p55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55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95" name="Google Shape;695;p55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96" name="Google Shape;696;p55"/>
          <p:cNvSpPr txBox="1"/>
          <p:nvPr/>
        </p:nvSpPr>
        <p:spPr>
          <a:xfrm>
            <a:off x="324000" y="45525"/>
            <a:ext cx="104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B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7" name="Google Shape;697;p55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8" name="Google Shape;698;p5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99" name="Google Shape;699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8 Feedback - blue">
  <p:cSld name="TITLE_AND_TWO_COLUMNS_1_1_5_1_3_1_2_1">
    <p:bg>
      <p:bgPr>
        <a:solidFill>
          <a:srgbClr val="EBEDFE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</a:xfrm>
      </p:grpSpPr>
      <p:pic>
        <p:nvPicPr>
          <p:cNvPr id="701" name="Google Shape;701;p56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5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03" name="Google Shape;703;p56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04" name="Google Shape;704;p56"/>
          <p:cNvSpPr txBox="1"/>
          <p:nvPr/>
        </p:nvSpPr>
        <p:spPr>
          <a:xfrm>
            <a:off x="324000" y="45525"/>
            <a:ext cx="103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C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5" name="Google Shape;705;p56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6" name="Google Shape;706;p5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07" name="Google Shape;707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8 Feedback - pink">
  <p:cSld name="TITLE_AND_TWO_COLUMNS_1_1_5_1_3_1_1_1_1_1_1">
    <p:bg>
      <p:bgPr>
        <a:solidFill>
          <a:srgbClr val="FAEAF6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</a:xfrm>
      </p:grpSpPr>
      <p:pic>
        <p:nvPicPr>
          <p:cNvPr id="709" name="Google Shape;709;p57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57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11" name="Google Shape;711;p57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12" name="Google Shape;712;p57"/>
          <p:cNvSpPr txBox="1"/>
          <p:nvPr/>
        </p:nvSpPr>
        <p:spPr>
          <a:xfrm>
            <a:off x="324000" y="45525"/>
            <a:ext cx="98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D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3" name="Google Shape;713;p57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4" name="Google Shape;714;p5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15" name="Google Shape;715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6 Summary 1">
  <p:cSld name="TITLE_AND_TWO_COLUMNS_1_1_5_1_2_1">
    <p:spTree>
      <p:nvGrpSpPr>
        <p:cNvPr id="716" name="Shape 716"/>
        <p:cNvGrpSpPr/>
        <p:nvPr/>
      </p:nvGrpSpPr>
      <p:grpSpPr>
        <a:xfrm>
          <a:off x="0" y="0"/>
          <a:ext cx="0" cy="0"/>
        </a:xfrm>
      </p:grpSpPr>
      <p:sp>
        <p:nvSpPr>
          <p:cNvPr id="717" name="Google Shape;717;p58"/>
          <p:cNvSpPr/>
          <p:nvPr/>
        </p:nvSpPr>
        <p:spPr>
          <a:xfrm>
            <a:off x="0" y="0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18" name="Google Shape;718;p58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58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58"/>
          <p:cNvSpPr txBox="1"/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20" name="Google Shape;720;p58"/>
          <p:cNvSpPr txBox="1"/>
          <p:nvPr/>
        </p:nvSpPr>
        <p:spPr>
          <a:xfrm>
            <a:off x="324000" y="112500"/>
            <a:ext cx="131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Summary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1" name="Google Shape;721;p58"/>
          <p:cNvSpPr txBox="1"/>
          <p:nvPr>
            <p:ph type="title"/>
          </p:nvPr>
        </p:nvSpPr>
        <p:spPr>
          <a:xfrm>
            <a:off x="1684800" y="157525"/>
            <a:ext cx="5741400" cy="3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6 Summary 2">
  <p:cSld name="TITLE_AND_TWO_COLUMNS_1_1_5_1_2">
    <p:spTree>
      <p:nvGrpSpPr>
        <p:cNvPr id="722" name="Shape 722"/>
        <p:cNvGrpSpPr/>
        <p:nvPr/>
      </p:nvGrpSpPr>
      <p:grpSpPr>
        <a:xfrm>
          <a:off x="0" y="0"/>
          <a:ext cx="0" cy="0"/>
        </a:xfrm>
      </p:grpSpPr>
      <p:sp>
        <p:nvSpPr>
          <p:cNvPr id="723" name="Google Shape;723;p59"/>
          <p:cNvSpPr/>
          <p:nvPr/>
        </p:nvSpPr>
        <p:spPr>
          <a:xfrm>
            <a:off x="0" y="0"/>
            <a:ext cx="9144300" cy="77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24" name="Google Shape;724;p59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7695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9"/>
          <p:cNvSpPr txBox="1"/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26" name="Google Shape;726;p59"/>
          <p:cNvSpPr txBox="1"/>
          <p:nvPr/>
        </p:nvSpPr>
        <p:spPr>
          <a:xfrm>
            <a:off x="324000" y="112500"/>
            <a:ext cx="131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Summary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7" name="Google Shape;727;p59"/>
          <p:cNvSpPr txBox="1"/>
          <p:nvPr>
            <p:ph type="title"/>
          </p:nvPr>
        </p:nvSpPr>
        <p:spPr>
          <a:xfrm>
            <a:off x="1684800" y="157525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3 Projectable quiz">
  <p:cSld name="Title Slide 3_1">
    <p:bg>
      <p:bgPr>
        <a:solidFill>
          <a:schemeClr val="lt1"/>
        </a:solidFill>
      </p:bgPr>
    </p:bg>
    <p:spTree>
      <p:nvGrpSpPr>
        <p:cNvPr id="728" name="Shape 728"/>
        <p:cNvGrpSpPr/>
        <p:nvPr/>
      </p:nvGrpSpPr>
      <p:grpSpPr>
        <a:xfrm>
          <a:off x="0" y="0"/>
          <a:ext cx="0" cy="0"/>
        </a:xfrm>
      </p:grpSpPr>
      <p:pic>
        <p:nvPicPr>
          <p:cNvPr id="729" name="Google Shape;729;p6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524129" y="4430050"/>
            <a:ext cx="234000" cy="31824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60"/>
          <p:cNvSpPr txBox="1"/>
          <p:nvPr/>
        </p:nvSpPr>
        <p:spPr>
          <a:xfrm>
            <a:off x="1977450" y="3132468"/>
            <a:ext cx="518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Click to open the interactive quiz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Science">
  <p:cSld name="Title Slide 2_1_1_1_1_1_1">
    <p:bg>
      <p:bgPr>
        <a:solidFill>
          <a:srgbClr val="BEF2BD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</a:xfrm>
      </p:grpSpPr>
      <p:sp>
        <p:nvSpPr>
          <p:cNvPr id="53" name="Google Shape;53;p7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Science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" name="Google Shape;55;p7"/>
          <p:cNvSpPr txBox="1"/>
          <p:nvPr>
            <p:ph type="subTitle" idx="1"/>
          </p:nvPr>
        </p:nvSpPr>
        <p:spPr>
          <a:xfrm>
            <a:off x="890225" y="4327975"/>
            <a:ext cx="57927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56" name="Google Shape;56;p7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58" name="Google Shape;58;p7"/>
          <p:cNvPicPr preferRelativeResize="0"/>
          <p:nvPr/>
        </p:nvPicPr>
        <p:blipFill>
          <a:blip r:embed="rId2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7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60" name="Google Shape;6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7"/>
            <p:cNvSpPr/>
            <p:nvPr/>
          </p:nvSpPr>
          <p:spPr>
            <a:xfrm>
              <a:off x="6860400" y="869975"/>
              <a:ext cx="1959600" cy="2007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62" name="Google Shape;62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11816">
              <a:off x="7083000" y="1110274"/>
              <a:ext cx="1514398" cy="1526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4 Items to copy-paste">
  <p:cSld name="CUSTOM_104_1_2_1_1">
    <p:spTree>
      <p:nvGrpSpPr>
        <p:cNvPr id="731" name="Shape 731"/>
        <p:cNvGrpSpPr/>
        <p:nvPr/>
      </p:nvGrpSpPr>
      <p:grpSpPr>
        <a:xfrm>
          <a:off x="0" y="0"/>
          <a:ext cx="0" cy="0"/>
        </a:xfrm>
      </p:grpSpPr>
      <p:sp>
        <p:nvSpPr>
          <p:cNvPr id="732" name="Google Shape;732;p61"/>
          <p:cNvSpPr/>
          <p:nvPr/>
        </p:nvSpPr>
        <p:spPr>
          <a:xfrm>
            <a:off x="3217188" y="4171902"/>
            <a:ext cx="5214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Tick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3" name="Google Shape;733;p61"/>
          <p:cNvSpPr/>
          <p:nvPr/>
        </p:nvSpPr>
        <p:spPr>
          <a:xfrm>
            <a:off x="483925" y="193075"/>
            <a:ext cx="66717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Items to copy and paste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61"/>
          <p:cNvSpPr/>
          <p:nvPr/>
        </p:nvSpPr>
        <p:spPr>
          <a:xfrm>
            <a:off x="7459200" y="352650"/>
            <a:ext cx="16848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Video frame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5" name="Google Shape;735;p61"/>
          <p:cNvSpPr/>
          <p:nvPr/>
        </p:nvSpPr>
        <p:spPr>
          <a:xfrm>
            <a:off x="628788" y="4171893"/>
            <a:ext cx="15792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Agenda dot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6" name="Google Shape;736;p61"/>
          <p:cNvSpPr/>
          <p:nvPr/>
        </p:nvSpPr>
        <p:spPr>
          <a:xfrm>
            <a:off x="5891525" y="2313000"/>
            <a:ext cx="17964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CfU option letters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7" name="Google Shape;737;p61"/>
          <p:cNvSpPr/>
          <p:nvPr/>
        </p:nvSpPr>
        <p:spPr>
          <a:xfrm>
            <a:off x="933601" y="2371650"/>
            <a:ext cx="11799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Play audio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8" name="Google Shape;738;p61"/>
          <p:cNvSpPr/>
          <p:nvPr/>
        </p:nvSpPr>
        <p:spPr>
          <a:xfrm>
            <a:off x="3444210" y="2377200"/>
            <a:ext cx="11166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Play video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9" name="Google Shape;739;p61"/>
          <p:cNvSpPr/>
          <p:nvPr/>
        </p:nvSpPr>
        <p:spPr>
          <a:xfrm>
            <a:off x="4747799" y="4171900"/>
            <a:ext cx="6942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Cross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0" name="Google Shape;740;p61"/>
          <p:cNvSpPr/>
          <p:nvPr/>
        </p:nvSpPr>
        <p:spPr>
          <a:xfrm>
            <a:off x="6451200" y="4171900"/>
            <a:ext cx="1421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Reading icon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5 OGL">
  <p:cSld name="CUSTOM_5_1">
    <p:bg>
      <p:bgPr>
        <a:solidFill>
          <a:srgbClr val="BEF2BD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</a:xfrm>
      </p:grpSpPr>
      <p:pic>
        <p:nvPicPr>
          <p:cNvPr id="742" name="Google Shape;742;p6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47200" y="1111870"/>
            <a:ext cx="7945600" cy="29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62"/>
          <p:cNvSpPr txBox="1"/>
          <p:nvPr>
            <p:ph type="subTitle" idx="1"/>
          </p:nvPr>
        </p:nvSpPr>
        <p:spPr>
          <a:xfrm>
            <a:off x="661775" y="1190413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ts val="100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6 Blank">
  <p:cSld name="CUSTOM_6">
    <p:spTree>
      <p:nvGrpSpPr>
        <p:cNvPr id="744" name="Shape 744"/>
        <p:cNvGrpSpPr/>
        <p:nvPr/>
      </p:nvGrpSpPr>
      <p:grpSpPr>
        <a:xfrm>
          <a:off x="0" y="0"/>
          <a:ext cx="0" cy="0"/>
        </a:xfrm>
      </p:grpSpPr>
      <p:sp>
        <p:nvSpPr>
          <p:cNvPr id="745" name="Google Shape;745;p63"/>
          <p:cNvSpPr txBox="1"/>
          <p:nvPr>
            <p:ph type="title"/>
          </p:nvPr>
        </p:nvSpPr>
        <p:spPr>
          <a:xfrm>
            <a:off x="459000" y="73800"/>
            <a:ext cx="66006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2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Biology">
  <p:cSld name="Title Slide 2_1_1_1_1_1_1_1">
    <p:bg>
      <p:bgPr>
        <a:solidFill>
          <a:srgbClr val="BEF2BD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Biology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" name="Google Shape;68;p8"/>
          <p:cNvSpPr txBox="1"/>
          <p:nvPr>
            <p:ph type="subTitle" idx="1"/>
          </p:nvPr>
        </p:nvSpPr>
        <p:spPr>
          <a:xfrm>
            <a:off x="890225" y="4327975"/>
            <a:ext cx="57756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Physics">
  <p:cSld name="Title Slide 2_1_1_1_1_1_1_1_1">
    <p:bg>
      <p:bgPr>
        <a:solidFill>
          <a:srgbClr val="BEF2BD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</a:xfrm>
      </p:grpSpPr>
      <p:pic>
        <p:nvPicPr>
          <p:cNvPr id="72" name="Google Shape;72;p9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Physics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" name="Google Shape;75;p9"/>
          <p:cNvSpPr txBox="1"/>
          <p:nvPr>
            <p:ph type="subTitle" idx="1"/>
          </p:nvPr>
        </p:nvSpPr>
        <p:spPr>
          <a:xfrm>
            <a:off x="890225" y="4327975"/>
            <a:ext cx="57585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76" name="Google Shape;7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78" name="Google Shape;78;p9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79" name="Google Shape;79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9"/>
            <p:cNvSpPr/>
            <p:nvPr/>
          </p:nvSpPr>
          <p:spPr>
            <a:xfrm>
              <a:off x="6898050" y="839288"/>
              <a:ext cx="1959600" cy="23547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81" name="Google Shape;81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84492">
              <a:off x="7235674" y="1037850"/>
              <a:ext cx="1204851" cy="19575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Chemistry">
  <p:cSld name="Title Slide 2_1_1_1_1_1_1_1_1_1">
    <p:bg>
      <p:bgPr>
        <a:solidFill>
          <a:srgbClr val="BEF2BD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</a:xfrm>
      </p:grpSpPr>
      <p:pic>
        <p:nvPicPr>
          <p:cNvPr id="83" name="Google Shape;83;p10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1117400" cy="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Chemistry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" name="Google Shape;87;p10"/>
          <p:cNvSpPr txBox="1"/>
          <p:nvPr>
            <p:ph type="subTitle" idx="1"/>
          </p:nvPr>
        </p:nvSpPr>
        <p:spPr>
          <a:xfrm>
            <a:off x="890225" y="4327975"/>
            <a:ext cx="5855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88" name="Google Shape;8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.xml" /><Relationship Id="rId40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41.xml" /><Relationship Id="rId42" Type="http://schemas.openxmlformats.org/officeDocument/2006/relationships/slideLayout" Target="../slideLayouts/slideLayout42.xml" /><Relationship Id="rId43" Type="http://schemas.openxmlformats.org/officeDocument/2006/relationships/slideLayout" Target="../slideLayouts/slideLayout43.xml" /><Relationship Id="rId44" Type="http://schemas.openxmlformats.org/officeDocument/2006/relationships/slideLayout" Target="../slideLayouts/slideLayout44.xml" /><Relationship Id="rId45" Type="http://schemas.openxmlformats.org/officeDocument/2006/relationships/slideLayout" Target="../slideLayouts/slideLayout45.xml" /><Relationship Id="rId46" Type="http://schemas.openxmlformats.org/officeDocument/2006/relationships/slideLayout" Target="../slideLayouts/slideLayout46.xml" /><Relationship Id="rId47" Type="http://schemas.openxmlformats.org/officeDocument/2006/relationships/slideLayout" Target="../slideLayouts/slideLayout47.xml" /><Relationship Id="rId48" Type="http://schemas.openxmlformats.org/officeDocument/2006/relationships/slideLayout" Target="../slideLayouts/slideLayout48.xml" /><Relationship Id="rId49" Type="http://schemas.openxmlformats.org/officeDocument/2006/relationships/slideLayout" Target="../slideLayouts/slideLayout49.xml" /><Relationship Id="rId5" Type="http://schemas.openxmlformats.org/officeDocument/2006/relationships/slideLayout" Target="../slideLayouts/slideLayout5.xml" /><Relationship Id="rId50" Type="http://schemas.openxmlformats.org/officeDocument/2006/relationships/slideLayout" Target="../slideLayouts/slideLayout50.xml" /><Relationship Id="rId51" Type="http://schemas.openxmlformats.org/officeDocument/2006/relationships/slideLayout" Target="../slideLayouts/slideLayout51.xml" /><Relationship Id="rId52" Type="http://schemas.openxmlformats.org/officeDocument/2006/relationships/slideLayout" Target="../slideLayouts/slideLayout52.xml" /><Relationship Id="rId53" Type="http://schemas.openxmlformats.org/officeDocument/2006/relationships/slideLayout" Target="../slideLayouts/slideLayout53.xml" /><Relationship Id="rId54" Type="http://schemas.openxmlformats.org/officeDocument/2006/relationships/slideLayout" Target="../slideLayouts/slideLayout54.xml" /><Relationship Id="rId55" Type="http://schemas.openxmlformats.org/officeDocument/2006/relationships/slideLayout" Target="../slideLayouts/slideLayout55.xml" /><Relationship Id="rId56" Type="http://schemas.openxmlformats.org/officeDocument/2006/relationships/slideLayout" Target="../slideLayouts/slideLayout56.xml" /><Relationship Id="rId57" Type="http://schemas.openxmlformats.org/officeDocument/2006/relationships/slideLayout" Target="../slideLayouts/slideLayout57.xml" /><Relationship Id="rId58" Type="http://schemas.openxmlformats.org/officeDocument/2006/relationships/slideLayout" Target="../slideLayouts/slideLayout58.xml" /><Relationship Id="rId59" Type="http://schemas.openxmlformats.org/officeDocument/2006/relationships/slideLayout" Target="../slideLayouts/slideLayout59.xml" /><Relationship Id="rId6" Type="http://schemas.openxmlformats.org/officeDocument/2006/relationships/slideLayout" Target="../slideLayouts/slideLayout6.xml" /><Relationship Id="rId60" Type="http://schemas.openxmlformats.org/officeDocument/2006/relationships/slideLayout" Target="../slideLayouts/slideLayout60.xml" /><Relationship Id="rId61" Type="http://schemas.openxmlformats.org/officeDocument/2006/relationships/slideLayout" Target="../slideLayouts/slideLayout61.xml" /><Relationship Id="rId62" Type="http://schemas.openxmlformats.org/officeDocument/2006/relationships/slideLayout" Target="../slideLayouts/slideLayout62.xml" /><Relationship Id="rId63" Type="http://schemas.openxmlformats.org/officeDocument/2006/relationships/image" Target="../media/image42.png" /><Relationship Id="rId64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9000" y="73800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None/>
              <a:defRPr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459000" y="523400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Char char="●"/>
              <a:defRPr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195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Lexend"/>
              <a:buChar char="–"/>
              <a:defRPr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exend"/>
              <a:buChar char="–"/>
              <a:defRPr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49250" rtl="0">
              <a:lnSpc>
                <a:spcPct val="13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900"/>
              <a:buFont typeface="Lexend"/>
              <a:buChar char="–"/>
              <a:defRPr sz="1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lnSpc>
                <a:spcPct val="13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800"/>
              <a:buFont typeface="Kalam"/>
              <a:buChar char="–"/>
              <a:defRPr sz="1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63">
            <a:alphaModFix/>
          </a:blip>
          <a:stretch>
            <a:fillRect/>
          </a:stretch>
        </p:blipFill>
        <p:spPr>
          <a:xfrm>
            <a:off x="8524129" y="4430050"/>
            <a:ext cx="234000" cy="3182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chemeClr val="dk2"/>
          </p15:clr>
        </p15:guide>
        <p15:guide id="2" pos="1819">
          <p15:clr>
            <a:srgbClr val="0000FF"/>
          </p15:clr>
        </p15:guide>
        <p15:guide id="3" orient="horz" pos="340">
          <p15:clr>
            <a:srgbClr val="222222"/>
          </p15:clr>
        </p15:guide>
        <p15:guide id="4" pos="2123">
          <p15:clr>
            <a:srgbClr val="0000FF"/>
          </p15:clr>
        </p15:guide>
        <p15:guide id="5" pos="2880">
          <p15:clr>
            <a:srgbClr val="EA4335"/>
          </p15:clr>
        </p15:guide>
        <p15:guide id="6" pos="3637">
          <p15:clr>
            <a:srgbClr val="0000FF"/>
          </p15:clr>
        </p15:guide>
        <p15:guide id="7" pos="3941">
          <p15:clr>
            <a:srgbClr val="0000FF"/>
          </p15:clr>
        </p15:guide>
        <p15:guide id="8" pos="5556">
          <p15:clr>
            <a:srgbClr val="222222"/>
          </p15:clr>
        </p15:guide>
        <p15:guide id="9" pos="1061">
          <p15:clr>
            <a:srgbClr val="9AA0A6"/>
          </p15:clr>
        </p15:guide>
        <p15:guide id="10" pos="4699">
          <p15:clr>
            <a:srgbClr val="9AA0A6"/>
          </p15:clr>
        </p15:guide>
        <p15:guide id="11" orient="horz" pos="680">
          <p15:clr>
            <a:srgbClr val="B7B7B7"/>
          </p15:clr>
        </p15:guide>
        <p15:guide id="12" orient="horz" pos="1020">
          <p15:clr>
            <a:srgbClr val="B7B7B7"/>
          </p15:clr>
        </p15:guide>
        <p15:guide id="13" orient="horz" pos="1361">
          <p15:clr>
            <a:srgbClr val="B7B7B7"/>
          </p15:clr>
        </p15:guide>
        <p15:guide id="14" orient="horz" pos="1701">
          <p15:clr>
            <a:srgbClr val="B7B7B7"/>
          </p15:clr>
        </p15:guide>
        <p15:guide id="15" orient="horz" pos="2041">
          <p15:clr>
            <a:srgbClr val="B7B7B7"/>
          </p15:clr>
        </p15:guide>
        <p15:guide id="16" orient="horz" pos="2381">
          <p15:clr>
            <a:srgbClr val="B7B7B7"/>
          </p15:clr>
        </p15:guide>
        <p15:guide id="17" orient="horz" pos="3036">
          <p15:clr>
            <a:srgbClr val="000000"/>
          </p15:clr>
        </p15:guide>
        <p15:guide id="18" pos="2721">
          <p15:clr>
            <a:schemeClr val="dk1"/>
          </p15:clr>
        </p15:guide>
        <p15:guide id="19" pos="3039">
          <p15:clr>
            <a:schemeClr val="dk1"/>
          </p15:clr>
        </p15:guide>
        <p15:guide id="20" orient="horz" pos="510">
          <p15:clr>
            <a:srgbClr val="B7B7B7"/>
          </p15:clr>
        </p15:guide>
        <p15:guide id="21" orient="horz" pos="1620">
          <p15:clr>
            <a:srgbClr val="EA4335"/>
          </p15:clr>
        </p15:guide>
        <p15:guide id="22" orient="horz" pos="2721">
          <p15:clr>
            <a:srgbClr val="B7B7B7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6.png" /><Relationship Id="rId4" Type="http://schemas.openxmlformats.org/officeDocument/2006/relationships/image" Target="../media/image47.png" /><Relationship Id="rId5" Type="http://schemas.openxmlformats.org/officeDocument/2006/relationships/image" Target="../media/image48.png" /><Relationship Id="rId6" Type="http://schemas.openxmlformats.org/officeDocument/2006/relationships/image" Target="../media/image4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50.png" /><Relationship Id="rId4" Type="http://schemas.openxmlformats.org/officeDocument/2006/relationships/image" Target="../media/image47.png" /><Relationship Id="rId5" Type="http://schemas.openxmlformats.org/officeDocument/2006/relationships/image" Target="../media/image48.png" /><Relationship Id="rId6" Type="http://schemas.openxmlformats.org/officeDocument/2006/relationships/image" Target="../media/image4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0.png" /><Relationship Id="rId4" Type="http://schemas.openxmlformats.org/officeDocument/2006/relationships/image" Target="../media/image49.png" /><Relationship Id="rId5" Type="http://schemas.openxmlformats.org/officeDocument/2006/relationships/image" Target="../media/image47.png" /><Relationship Id="rId6" Type="http://schemas.openxmlformats.org/officeDocument/2006/relationships/image" Target="../media/image48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50.png" /><Relationship Id="rId4" Type="http://schemas.openxmlformats.org/officeDocument/2006/relationships/image" Target="../media/image47.png" /><Relationship Id="rId5" Type="http://schemas.openxmlformats.org/officeDocument/2006/relationships/image" Target="../media/image48.png" /><Relationship Id="rId6" Type="http://schemas.openxmlformats.org/officeDocument/2006/relationships/image" Target="../media/image4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46.png" /><Relationship Id="rId4" Type="http://schemas.openxmlformats.org/officeDocument/2006/relationships/image" Target="../media/image49.png" /><Relationship Id="rId5" Type="http://schemas.openxmlformats.org/officeDocument/2006/relationships/image" Target="../media/image51.png" /><Relationship Id="rId6" Type="http://schemas.openxmlformats.org/officeDocument/2006/relationships/image" Target="../media/image5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46.png" /><Relationship Id="rId4" Type="http://schemas.openxmlformats.org/officeDocument/2006/relationships/image" Target="../media/image49.png" /><Relationship Id="rId5" Type="http://schemas.openxmlformats.org/officeDocument/2006/relationships/image" Target="../media/image51.png" /><Relationship Id="rId6" Type="http://schemas.openxmlformats.org/officeDocument/2006/relationships/image" Target="../media/image5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46.png" /><Relationship Id="rId4" Type="http://schemas.openxmlformats.org/officeDocument/2006/relationships/image" Target="../media/image49.png" /><Relationship Id="rId5" Type="http://schemas.openxmlformats.org/officeDocument/2006/relationships/image" Target="../media/image51.png" /><Relationship Id="rId6" Type="http://schemas.openxmlformats.org/officeDocument/2006/relationships/image" Target="../media/image5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50.png" /><Relationship Id="rId4" Type="http://schemas.openxmlformats.org/officeDocument/2006/relationships/image" Target="../media/image47.png" /><Relationship Id="rId5" Type="http://schemas.openxmlformats.org/officeDocument/2006/relationships/image" Target="../media/image49.png" /><Relationship Id="rId6" Type="http://schemas.openxmlformats.org/officeDocument/2006/relationships/image" Target="../media/image5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50.png" /><Relationship Id="rId4" Type="http://schemas.openxmlformats.org/officeDocument/2006/relationships/image" Target="../media/image47.png" /><Relationship Id="rId5" Type="http://schemas.openxmlformats.org/officeDocument/2006/relationships/image" Target="../media/image49.png" /><Relationship Id="rId6" Type="http://schemas.openxmlformats.org/officeDocument/2006/relationships/image" Target="../media/image5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47.png" /><Relationship Id="rId4" Type="http://schemas.openxmlformats.org/officeDocument/2006/relationships/image" Target="../media/image53.png" /><Relationship Id="rId5" Type="http://schemas.openxmlformats.org/officeDocument/2006/relationships/image" Target="../media/image50.png" /><Relationship Id="rId6" Type="http://schemas.openxmlformats.org/officeDocument/2006/relationships/image" Target="../media/image4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support.thenational.academy/using-oaks-new-teaching-resources?utm_campaign=OakSlideDeck&amp;utm_medium=document&amp;utm_source=guide" TargetMode="Ex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47.png" /><Relationship Id="rId4" Type="http://schemas.openxmlformats.org/officeDocument/2006/relationships/image" Target="../media/image48.png" /><Relationship Id="rId5" Type="http://schemas.openxmlformats.org/officeDocument/2006/relationships/image" Target="../media/image51.png" /><Relationship Id="rId6" Type="http://schemas.openxmlformats.org/officeDocument/2006/relationships/image" Target="../media/image52.png" /><Relationship Id="rId7" Type="http://schemas.openxmlformats.org/officeDocument/2006/relationships/image" Target="../media/image53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46.png" /><Relationship Id="rId4" Type="http://schemas.openxmlformats.org/officeDocument/2006/relationships/image" Target="../media/image49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46.png" /><Relationship Id="rId4" Type="http://schemas.openxmlformats.org/officeDocument/2006/relationships/image" Target="../media/image4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50.png" /><Relationship Id="rId4" Type="http://schemas.openxmlformats.org/officeDocument/2006/relationships/image" Target="../media/image4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50.png" /><Relationship Id="rId4" Type="http://schemas.openxmlformats.org/officeDocument/2006/relationships/image" Target="../media/image49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46.png" /><Relationship Id="rId4" Type="http://schemas.openxmlformats.org/officeDocument/2006/relationships/image" Target="../media/image49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46.png" /><Relationship Id="rId4" Type="http://schemas.openxmlformats.org/officeDocument/2006/relationships/image" Target="../media/image4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49.png" /><Relationship Id="rId4" Type="http://schemas.openxmlformats.org/officeDocument/2006/relationships/image" Target="../media/image50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49.png" /><Relationship Id="rId4" Type="http://schemas.openxmlformats.org/officeDocument/2006/relationships/image" Target="../media/image50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46.png" /><Relationship Id="rId4" Type="http://schemas.openxmlformats.org/officeDocument/2006/relationships/image" Target="../media/image4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46.png" /><Relationship Id="rId4" Type="http://schemas.openxmlformats.org/officeDocument/2006/relationships/image" Target="../media/image4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 /><Relationship Id="rId2" Type="http://schemas.openxmlformats.org/officeDocument/2006/relationships/notesSlide" Target="../notesSlides/notesSlide3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 /><Relationship Id="rId2" Type="http://schemas.openxmlformats.org/officeDocument/2006/relationships/notesSlide" Target="../notesSlides/notesSlide3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 /><Relationship Id="rId2" Type="http://schemas.openxmlformats.org/officeDocument/2006/relationships/notesSlide" Target="../notesSlides/notesSlide3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 /><Relationship Id="rId2" Type="http://schemas.openxmlformats.org/officeDocument/2006/relationships/notesSlide" Target="../notesSlides/notesSlide34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43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46.png" /><Relationship Id="rId4" Type="http://schemas.openxmlformats.org/officeDocument/2006/relationships/image" Target="../media/image49.png" /><Relationship Id="rId5" Type="http://schemas.openxmlformats.org/officeDocument/2006/relationships/image" Target="../media/image51.png" /><Relationship Id="rId6" Type="http://schemas.openxmlformats.org/officeDocument/2006/relationships/image" Target="../media/image53.png" /><Relationship Id="rId7" Type="http://schemas.openxmlformats.org/officeDocument/2006/relationships/image" Target="../media/image50.png" /><Relationship Id="rId8" Type="http://schemas.openxmlformats.org/officeDocument/2006/relationships/image" Target="../media/image52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6.png" /><Relationship Id="rId4" Type="http://schemas.openxmlformats.org/officeDocument/2006/relationships/image" Target="../media/image49.png" /><Relationship Id="rId5" Type="http://schemas.openxmlformats.org/officeDocument/2006/relationships/image" Target="../media/image51.png" /><Relationship Id="rId6" Type="http://schemas.openxmlformats.org/officeDocument/2006/relationships/image" Target="../media/image53.png" /><Relationship Id="rId7" Type="http://schemas.openxmlformats.org/officeDocument/2006/relationships/image" Target="../media/image50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50.png" /><Relationship Id="rId4" Type="http://schemas.openxmlformats.org/officeDocument/2006/relationships/image" Target="../media/image49.png" /><Relationship Id="rId5" Type="http://schemas.openxmlformats.org/officeDocument/2006/relationships/image" Target="../media/image51.png" /><Relationship Id="rId6" Type="http://schemas.openxmlformats.org/officeDocument/2006/relationships/image" Target="../media/image53.png" /><Relationship Id="rId7" Type="http://schemas.openxmlformats.org/officeDocument/2006/relationships/image" Target="../media/image52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50.png" /><Relationship Id="rId4" Type="http://schemas.openxmlformats.org/officeDocument/2006/relationships/image" Target="../media/image49.png" /><Relationship Id="rId5" Type="http://schemas.openxmlformats.org/officeDocument/2006/relationships/image" Target="../media/image51.png" /><Relationship Id="rId6" Type="http://schemas.openxmlformats.org/officeDocument/2006/relationships/image" Target="../media/image53.png" /><Relationship Id="rId7" Type="http://schemas.openxmlformats.org/officeDocument/2006/relationships/image" Target="../media/image5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47.png" /><Relationship Id="rId4" Type="http://schemas.openxmlformats.org/officeDocument/2006/relationships/image" Target="../media/image49.png" /><Relationship Id="rId5" Type="http://schemas.openxmlformats.org/officeDocument/2006/relationships/image" Target="../media/image46.png" /><Relationship Id="rId6" Type="http://schemas.openxmlformats.org/officeDocument/2006/relationships/image" Target="../media/image51.png" /><Relationship Id="rId7" Type="http://schemas.openxmlformats.org/officeDocument/2006/relationships/image" Target="../media/image48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49.png" /><Relationship Id="rId4" Type="http://schemas.openxmlformats.org/officeDocument/2006/relationships/image" Target="../media/image46.png" /><Relationship Id="rId5" Type="http://schemas.openxmlformats.org/officeDocument/2006/relationships/image" Target="../media/image47.png" /><Relationship Id="rId6" Type="http://schemas.openxmlformats.org/officeDocument/2006/relationships/image" Target="../media/image51.png" /><Relationship Id="rId7" Type="http://schemas.openxmlformats.org/officeDocument/2006/relationships/image" Target="../media/image48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50.png" /><Relationship Id="rId4" Type="http://schemas.openxmlformats.org/officeDocument/2006/relationships/image" Target="../media/image47.png" /><Relationship Id="rId5" Type="http://schemas.openxmlformats.org/officeDocument/2006/relationships/image" Target="../media/image49.png" /><Relationship Id="rId6" Type="http://schemas.openxmlformats.org/officeDocument/2006/relationships/image" Target="../media/image53.png" /><Relationship Id="rId7" Type="http://schemas.openxmlformats.org/officeDocument/2006/relationships/image" Target="../media/image54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50.png" /><Relationship Id="rId4" Type="http://schemas.openxmlformats.org/officeDocument/2006/relationships/image" Target="../media/image49.png" /><Relationship Id="rId5" Type="http://schemas.openxmlformats.org/officeDocument/2006/relationships/image" Target="../media/image47.png" /><Relationship Id="rId6" Type="http://schemas.openxmlformats.org/officeDocument/2006/relationships/image" Target="../media/image53.png" /><Relationship Id="rId7" Type="http://schemas.openxmlformats.org/officeDocument/2006/relationships/image" Target="../media/image54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48.png" /><Relationship Id="rId4" Type="http://schemas.openxmlformats.org/officeDocument/2006/relationships/image" Target="../media/image51.png" /><Relationship Id="rId5" Type="http://schemas.openxmlformats.org/officeDocument/2006/relationships/image" Target="../media/image53.png" /><Relationship Id="rId6" Type="http://schemas.openxmlformats.org/officeDocument/2006/relationships/image" Target="../media/image54.png" /><Relationship Id="rId7" Type="http://schemas.openxmlformats.org/officeDocument/2006/relationships/image" Target="../media/image49.png" /><Relationship Id="rId8" Type="http://schemas.openxmlformats.org/officeDocument/2006/relationships/image" Target="../media/image46.png" /><Relationship Id="rId9" Type="http://schemas.openxmlformats.org/officeDocument/2006/relationships/image" Target="../media/image52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45.xml" /><Relationship Id="rId3" Type="http://schemas.openxmlformats.org/officeDocument/2006/relationships/image" Target="../media/image46.png" /><Relationship Id="rId4" Type="http://schemas.openxmlformats.org/officeDocument/2006/relationships/image" Target="../media/image49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46.xml" /><Relationship Id="rId3" Type="http://schemas.openxmlformats.org/officeDocument/2006/relationships/image" Target="../media/image46.png" /><Relationship Id="rId4" Type="http://schemas.openxmlformats.org/officeDocument/2006/relationships/image" Target="../media/image49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47.xml" /><Relationship Id="rId3" Type="http://schemas.openxmlformats.org/officeDocument/2006/relationships/image" Target="../media/image50.png" /><Relationship Id="rId4" Type="http://schemas.openxmlformats.org/officeDocument/2006/relationships/image" Target="../media/image49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48.xml" /><Relationship Id="rId3" Type="http://schemas.openxmlformats.org/officeDocument/2006/relationships/image" Target="../media/image50.png" /><Relationship Id="rId4" Type="http://schemas.openxmlformats.org/officeDocument/2006/relationships/image" Target="../media/image49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notesSlide" Target="../notesSlides/notesSlide49.xml" /><Relationship Id="rId3" Type="http://schemas.openxmlformats.org/officeDocument/2006/relationships/image" Target="../media/image49.png" /><Relationship Id="rId4" Type="http://schemas.openxmlformats.org/officeDocument/2006/relationships/image" Target="../media/image4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5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notesSlide" Target="../notesSlides/notesSlide50.xml" /><Relationship Id="rId3" Type="http://schemas.openxmlformats.org/officeDocument/2006/relationships/image" Target="../media/image55.png" /><Relationship Id="rId4" Type="http://schemas.openxmlformats.org/officeDocument/2006/relationships/image" Target="../media/image56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notesSlide" Target="../notesSlides/notesSlide51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notesSlide" Target="../notesSlides/notesSlide52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4.xml" /><Relationship Id="rId2" Type="http://schemas.openxmlformats.org/officeDocument/2006/relationships/notesSlide" Target="../notesSlides/notesSlide53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4.xml" /><Relationship Id="rId2" Type="http://schemas.openxmlformats.org/officeDocument/2006/relationships/notesSlide" Target="../notesSlides/notesSlide54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7.xml" /><Relationship Id="rId2" Type="http://schemas.openxmlformats.org/officeDocument/2006/relationships/notesSlide" Target="../notesSlides/notesSlide55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.xml" /><Relationship Id="rId2" Type="http://schemas.openxmlformats.org/officeDocument/2006/relationships/notesSlide" Target="../notesSlides/notesSlide56.xml" /><Relationship Id="rId3" Type="http://schemas.openxmlformats.org/officeDocument/2006/relationships/hyperlink" Target="https://www.nationalarchives.gov.uk/doc/open-government-licence/version/3/" TargetMode="External" /><Relationship Id="rId4" Type="http://schemas.openxmlformats.org/officeDocument/2006/relationships/hyperlink" Target="https://www.thenational.academy/legal/terms-and-conditions" TargetMode="External" /><Relationship Id="rId5" Type="http://schemas.openxmlformats.org/officeDocument/2006/relationships/image" Target="../media/image5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4.png" /><Relationship Id="rId4" Type="http://schemas.openxmlformats.org/officeDocument/2006/relationships/image" Target="../media/image4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6.png" /><Relationship Id="rId4" Type="http://schemas.openxmlformats.org/officeDocument/2006/relationships/image" Target="../media/image47.png" /><Relationship Id="rId5" Type="http://schemas.openxmlformats.org/officeDocument/2006/relationships/image" Target="../media/image48.png" /><Relationship Id="rId6" Type="http://schemas.openxmlformats.org/officeDocument/2006/relationships/image" Target="../media/image4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6.png" /><Relationship Id="rId4" Type="http://schemas.openxmlformats.org/officeDocument/2006/relationships/image" Target="../media/image47.png" /><Relationship Id="rId5" Type="http://schemas.openxmlformats.org/officeDocument/2006/relationships/image" Target="../media/image48.png" /><Relationship Id="rId6" Type="http://schemas.openxmlformats.org/officeDocument/2006/relationships/image" Target="../media/image4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49" name="Shape 749"/>
        <p:cNvGrpSpPr/>
        <p:nvPr/>
      </p:nvGrpSpPr>
      <p:grpSpPr>
        <a:xfrm>
          <a:off x="0" y="0"/>
          <a:ext cx="0" cy="0"/>
        </a:xfrm>
      </p:grpSpPr>
      <p:sp>
        <p:nvSpPr>
          <p:cNvPr id="750" name="Google Shape;750;p64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Adding 3 numbers together using doubles and near doubles</a:t>
            </a:r>
            <a:endParaRPr/>
          </a:p>
        </p:txBody>
      </p:sp>
      <p:sp>
        <p:nvSpPr>
          <p:cNvPr id="751" name="Google Shape;751;p64"/>
          <p:cNvSpPr txBox="1"/>
          <p:nvPr>
            <p:ph type="subTitle" idx="1"/>
          </p:nvPr>
        </p:nvSpPr>
        <p:spPr>
          <a:xfrm>
            <a:off x="890225" y="4327975"/>
            <a:ext cx="5758500" cy="6699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>
                <a:solidFill>
                  <a:srgbClr val="282828"/>
                </a:solidFill>
              </a:rPr>
              <a:t>Review strategies for adding and subtracting across 10</a:t>
            </a:r>
            <a:endParaRPr sz="2700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44" name="Shape 844"/>
        <p:cNvGrpSpPr/>
        <p:nvPr/>
      </p:nvGrpSpPr>
      <p:grpSpPr>
        <a:xfrm>
          <a:off x="0" y="0"/>
          <a:ext cx="0" cy="0"/>
        </a:xfrm>
      </p:grpSpPr>
      <p:sp>
        <p:nvSpPr>
          <p:cNvPr id="845" name="Google Shape;845;p7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846" name="Google Shape;846;p73"/>
          <p:cNvSpPr txBox="1"/>
          <p:nvPr>
            <p:ph type="body" idx="1"/>
          </p:nvPr>
        </p:nvSpPr>
        <p:spPr>
          <a:xfrm>
            <a:off x="324000" y="759300"/>
            <a:ext cx="82377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Izzy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847" name="Google Shape;84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9212" y="2023988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422" y="1259000"/>
            <a:ext cx="1074299" cy="105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8497" y="1259000"/>
            <a:ext cx="1074299" cy="105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1575" y="1231950"/>
            <a:ext cx="1119075" cy="1110376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73"/>
          <p:cNvSpPr/>
          <p:nvPr/>
        </p:nvSpPr>
        <p:spPr>
          <a:xfrm>
            <a:off x="17650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52" name="Google Shape;852;p73"/>
          <p:cNvSpPr/>
          <p:nvPr/>
        </p:nvSpPr>
        <p:spPr>
          <a:xfrm>
            <a:off x="24198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53" name="Google Shape;853;p73"/>
          <p:cNvSpPr/>
          <p:nvPr/>
        </p:nvSpPr>
        <p:spPr>
          <a:xfrm>
            <a:off x="3074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54" name="Google Shape;854;p73"/>
          <p:cNvSpPr/>
          <p:nvPr/>
        </p:nvSpPr>
        <p:spPr>
          <a:xfrm>
            <a:off x="11103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55" name="Google Shape;855;p73"/>
          <p:cNvSpPr/>
          <p:nvPr/>
        </p:nvSpPr>
        <p:spPr>
          <a:xfrm>
            <a:off x="118044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56" name="Google Shape;856;p73"/>
          <p:cNvSpPr/>
          <p:nvPr/>
        </p:nvSpPr>
        <p:spPr>
          <a:xfrm>
            <a:off x="455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57" name="Google Shape;857;p73"/>
          <p:cNvSpPr/>
          <p:nvPr/>
        </p:nvSpPr>
        <p:spPr>
          <a:xfrm>
            <a:off x="52569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58" name="Google Shape;858;p73"/>
          <p:cNvSpPr/>
          <p:nvPr/>
        </p:nvSpPr>
        <p:spPr>
          <a:xfrm>
            <a:off x="17650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59" name="Google Shape;859;p73"/>
          <p:cNvSpPr/>
          <p:nvPr/>
        </p:nvSpPr>
        <p:spPr>
          <a:xfrm>
            <a:off x="183519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60" name="Google Shape;860;p73"/>
          <p:cNvSpPr/>
          <p:nvPr/>
        </p:nvSpPr>
        <p:spPr>
          <a:xfrm>
            <a:off x="24198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61" name="Google Shape;861;p73"/>
          <p:cNvSpPr/>
          <p:nvPr/>
        </p:nvSpPr>
        <p:spPr>
          <a:xfrm>
            <a:off x="2489943" y="3427837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62" name="Google Shape;862;p73"/>
          <p:cNvSpPr/>
          <p:nvPr/>
        </p:nvSpPr>
        <p:spPr>
          <a:xfrm>
            <a:off x="3074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63" name="Google Shape;863;p73"/>
          <p:cNvSpPr/>
          <p:nvPr/>
        </p:nvSpPr>
        <p:spPr>
          <a:xfrm>
            <a:off x="3144693" y="3427837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64" name="Google Shape;864;p73"/>
          <p:cNvSpPr/>
          <p:nvPr/>
        </p:nvSpPr>
        <p:spPr>
          <a:xfrm>
            <a:off x="11103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65" name="Google Shape;865;p73"/>
          <p:cNvSpPr/>
          <p:nvPr/>
        </p:nvSpPr>
        <p:spPr>
          <a:xfrm>
            <a:off x="118044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66" name="Google Shape;866;p73"/>
          <p:cNvSpPr/>
          <p:nvPr/>
        </p:nvSpPr>
        <p:spPr>
          <a:xfrm>
            <a:off x="455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67" name="Google Shape;867;p73"/>
          <p:cNvSpPr/>
          <p:nvPr/>
        </p:nvSpPr>
        <p:spPr>
          <a:xfrm>
            <a:off x="52569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68" name="Google Shape;868;p73"/>
          <p:cNvSpPr/>
          <p:nvPr/>
        </p:nvSpPr>
        <p:spPr>
          <a:xfrm>
            <a:off x="1835218" y="4071865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869" name="Google Shape;869;p73"/>
          <p:cNvPicPr preferRelativeResize="0"/>
          <p:nvPr/>
        </p:nvPicPr>
        <p:blipFill>
          <a:blip r:embed="rId6">
            <a:alphaModFix/>
          </a:blip>
          <a:srcRect t="56280" r="69082"/>
          <a:stretch>
            <a:fillRect/>
          </a:stretch>
        </p:blipFill>
        <p:spPr>
          <a:xfrm>
            <a:off x="4702700" y="1128625"/>
            <a:ext cx="3205601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73"/>
          <p:cNvSpPr txBox="1"/>
          <p:nvPr/>
        </p:nvSpPr>
        <p:spPr>
          <a:xfrm>
            <a:off x="4804800" y="1274250"/>
            <a:ext cx="29040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know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double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3 so I’m going to do 3 + 3 first.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1" name="Google Shape;871;p73"/>
          <p:cNvSpPr txBox="1"/>
          <p:nvPr/>
        </p:nvSpPr>
        <p:spPr>
          <a:xfrm>
            <a:off x="455600" y="2705418"/>
            <a:ext cx="151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+ 3 = 6</a:t>
            </a:r>
            <a:endParaRPr/>
          </a:p>
        </p:txBody>
      </p:sp>
      <p:sp>
        <p:nvSpPr>
          <p:cNvPr id="872" name="Google Shape;872;p73"/>
          <p:cNvSpPr txBox="1"/>
          <p:nvPr/>
        </p:nvSpPr>
        <p:spPr>
          <a:xfrm>
            <a:off x="2349725" y="2700025"/>
            <a:ext cx="169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+ 2 = 8</a:t>
            </a:r>
            <a:endParaRPr/>
          </a:p>
        </p:txBody>
      </p:sp>
      <p:sp>
        <p:nvSpPr>
          <p:cNvPr id="873" name="Google Shape;873;p73"/>
          <p:cNvSpPr txBox="1"/>
          <p:nvPr/>
        </p:nvSpPr>
        <p:spPr>
          <a:xfrm>
            <a:off x="4010650" y="3780000"/>
            <a:ext cx="234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+ 3 + 2 = 8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77" name="Shape 877"/>
        <p:cNvGrpSpPr/>
        <p:nvPr/>
      </p:nvGrpSpPr>
      <p:grpSpPr>
        <a:xfrm>
          <a:off x="0" y="0"/>
          <a:ext cx="0" cy="0"/>
        </a:xfrm>
      </p:grpSpPr>
      <p:sp>
        <p:nvSpPr>
          <p:cNvPr id="878" name="Google Shape;878;p74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879" name="Google Shape;879;p74"/>
          <p:cNvSpPr txBox="1"/>
          <p:nvPr>
            <p:ph type="body" idx="1"/>
          </p:nvPr>
        </p:nvSpPr>
        <p:spPr>
          <a:xfrm>
            <a:off x="324000" y="759300"/>
            <a:ext cx="82377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Alex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880" name="Google Shape;88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38" y="172168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122" y="1231937"/>
            <a:ext cx="1074299" cy="105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000" y="1231950"/>
            <a:ext cx="1119075" cy="11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74"/>
          <p:cNvPicPr preferRelativeResize="0"/>
          <p:nvPr/>
        </p:nvPicPr>
        <p:blipFill>
          <a:blip r:embed="rId6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3463" y="1231950"/>
            <a:ext cx="1119075" cy="1110376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74"/>
          <p:cNvSpPr txBox="1"/>
          <p:nvPr/>
        </p:nvSpPr>
        <p:spPr>
          <a:xfrm>
            <a:off x="4261875" y="1341938"/>
            <a:ext cx="2057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Can you see a double?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89" name="Shape 889"/>
        <p:cNvGrpSpPr/>
        <p:nvPr/>
      </p:nvGrpSpPr>
      <p:grpSpPr>
        <a:xfrm>
          <a:off x="0" y="0"/>
          <a:ext cx="0" cy="0"/>
        </a:xfrm>
      </p:grpSpPr>
      <p:sp>
        <p:nvSpPr>
          <p:cNvPr id="890" name="Google Shape;890;p75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891" name="Google Shape;891;p75"/>
          <p:cNvSpPr txBox="1"/>
          <p:nvPr>
            <p:ph type="body" idx="1"/>
          </p:nvPr>
        </p:nvSpPr>
        <p:spPr>
          <a:xfrm>
            <a:off x="324000" y="759300"/>
            <a:ext cx="82377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Alex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892" name="Google Shape;89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38" y="172168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75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4" name="Google Shape;894;p75"/>
          <p:cNvGrpSpPr/>
          <p:nvPr/>
        </p:nvGrpSpPr>
        <p:grpSpPr>
          <a:xfrm>
            <a:off x="455591" y="3357735"/>
            <a:ext cx="3273750" cy="1309500"/>
            <a:chOff x="1759500" y="884250"/>
            <a:chExt cx="5625000" cy="2250000"/>
          </a:xfrm>
        </p:grpSpPr>
        <p:sp>
          <p:nvSpPr>
            <p:cNvPr id="895" name="Google Shape;895;p75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6" name="Google Shape;896;p75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7" name="Google Shape;897;p75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8" name="Google Shape;898;p75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9" name="Google Shape;899;p75"/>
            <p:cNvSpPr/>
            <p:nvPr/>
          </p:nvSpPr>
          <p:spPr>
            <a:xfrm>
              <a:off x="3004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0" name="Google Shape;900;p75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1" name="Google Shape;901;p75"/>
            <p:cNvSpPr/>
            <p:nvPr/>
          </p:nvSpPr>
          <p:spPr>
            <a:xfrm>
              <a:off x="1879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2" name="Google Shape;902;p75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3" name="Google Shape;903;p75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4" name="Google Shape;904;p75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5" name="Google Shape;905;p75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6" name="Google Shape;906;p75"/>
            <p:cNvSpPr/>
            <p:nvPr/>
          </p:nvSpPr>
          <p:spPr>
            <a:xfrm>
              <a:off x="300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7" name="Google Shape;907;p75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8" name="Google Shape;908;p75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909" name="Google Shape;909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6122" y="1231937"/>
            <a:ext cx="1074299" cy="105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000" y="1231950"/>
            <a:ext cx="1119075" cy="11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3463" y="1231950"/>
            <a:ext cx="1119075" cy="1110376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75"/>
          <p:cNvSpPr txBox="1"/>
          <p:nvPr/>
        </p:nvSpPr>
        <p:spPr>
          <a:xfrm>
            <a:off x="4261875" y="1341938"/>
            <a:ext cx="2057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Can you see a double?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3" name="Google Shape;913;p75"/>
          <p:cNvSpPr txBox="1"/>
          <p:nvPr/>
        </p:nvSpPr>
        <p:spPr>
          <a:xfrm>
            <a:off x="455600" y="2598300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+ 2 = 4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917" name="Shape 917"/>
        <p:cNvGrpSpPr/>
        <p:nvPr/>
      </p:nvGrpSpPr>
      <p:grpSpPr>
        <a:xfrm>
          <a:off x="0" y="0"/>
          <a:ext cx="0" cy="0"/>
        </a:xfrm>
      </p:grpSpPr>
      <p:sp>
        <p:nvSpPr>
          <p:cNvPr id="918" name="Google Shape;918;p76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919" name="Google Shape;919;p76"/>
          <p:cNvSpPr txBox="1"/>
          <p:nvPr>
            <p:ph type="body" idx="1"/>
          </p:nvPr>
        </p:nvSpPr>
        <p:spPr>
          <a:xfrm>
            <a:off x="324000" y="759300"/>
            <a:ext cx="82377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Alex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920" name="Google Shape;92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38" y="1721688"/>
            <a:ext cx="788349" cy="876623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76"/>
          <p:cNvSpPr/>
          <p:nvPr/>
        </p:nvSpPr>
        <p:spPr>
          <a:xfrm>
            <a:off x="17650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2" name="Google Shape;922;p76"/>
          <p:cNvSpPr/>
          <p:nvPr/>
        </p:nvSpPr>
        <p:spPr>
          <a:xfrm>
            <a:off x="24198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3" name="Google Shape;923;p76"/>
          <p:cNvSpPr/>
          <p:nvPr/>
        </p:nvSpPr>
        <p:spPr>
          <a:xfrm>
            <a:off x="3074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4" name="Google Shape;924;p76"/>
          <p:cNvSpPr/>
          <p:nvPr/>
        </p:nvSpPr>
        <p:spPr>
          <a:xfrm>
            <a:off x="11103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5" name="Google Shape;925;p76"/>
          <p:cNvSpPr/>
          <p:nvPr/>
        </p:nvSpPr>
        <p:spPr>
          <a:xfrm>
            <a:off x="118044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6" name="Google Shape;926;p76"/>
          <p:cNvSpPr/>
          <p:nvPr/>
        </p:nvSpPr>
        <p:spPr>
          <a:xfrm>
            <a:off x="455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7" name="Google Shape;927;p76"/>
          <p:cNvSpPr/>
          <p:nvPr/>
        </p:nvSpPr>
        <p:spPr>
          <a:xfrm>
            <a:off x="52569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8" name="Google Shape;928;p76"/>
          <p:cNvSpPr/>
          <p:nvPr/>
        </p:nvSpPr>
        <p:spPr>
          <a:xfrm>
            <a:off x="17650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9" name="Google Shape;929;p76"/>
          <p:cNvSpPr/>
          <p:nvPr/>
        </p:nvSpPr>
        <p:spPr>
          <a:xfrm>
            <a:off x="1835193" y="3427837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0" name="Google Shape;930;p76"/>
          <p:cNvSpPr/>
          <p:nvPr/>
        </p:nvSpPr>
        <p:spPr>
          <a:xfrm>
            <a:off x="24198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1" name="Google Shape;931;p76"/>
          <p:cNvSpPr/>
          <p:nvPr/>
        </p:nvSpPr>
        <p:spPr>
          <a:xfrm>
            <a:off x="2489943" y="3427837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2" name="Google Shape;932;p76"/>
          <p:cNvSpPr/>
          <p:nvPr/>
        </p:nvSpPr>
        <p:spPr>
          <a:xfrm>
            <a:off x="3074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3" name="Google Shape;933;p76"/>
          <p:cNvSpPr/>
          <p:nvPr/>
        </p:nvSpPr>
        <p:spPr>
          <a:xfrm>
            <a:off x="3144693" y="3427837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4" name="Google Shape;934;p76"/>
          <p:cNvSpPr/>
          <p:nvPr/>
        </p:nvSpPr>
        <p:spPr>
          <a:xfrm>
            <a:off x="11103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5" name="Google Shape;935;p76"/>
          <p:cNvSpPr/>
          <p:nvPr/>
        </p:nvSpPr>
        <p:spPr>
          <a:xfrm>
            <a:off x="118044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6" name="Google Shape;936;p76"/>
          <p:cNvSpPr/>
          <p:nvPr/>
        </p:nvSpPr>
        <p:spPr>
          <a:xfrm>
            <a:off x="455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7" name="Google Shape;937;p76"/>
          <p:cNvSpPr/>
          <p:nvPr/>
        </p:nvSpPr>
        <p:spPr>
          <a:xfrm>
            <a:off x="52569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938" name="Google Shape;938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122" y="1231937"/>
            <a:ext cx="1074299" cy="105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000" y="1231950"/>
            <a:ext cx="1119075" cy="11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3463" y="1231950"/>
            <a:ext cx="1119075" cy="11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76"/>
          <p:cNvPicPr preferRelativeResize="0"/>
          <p:nvPr/>
        </p:nvPicPr>
        <p:blipFill>
          <a:blip r:embed="rId6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76"/>
          <p:cNvSpPr txBox="1"/>
          <p:nvPr/>
        </p:nvSpPr>
        <p:spPr>
          <a:xfrm>
            <a:off x="4261875" y="1341938"/>
            <a:ext cx="2057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Can you see a double?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3" name="Google Shape;943;p76"/>
          <p:cNvSpPr txBox="1"/>
          <p:nvPr/>
        </p:nvSpPr>
        <p:spPr>
          <a:xfrm>
            <a:off x="455600" y="2598300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+ 2 = 4</a:t>
            </a:r>
            <a:endParaRPr/>
          </a:p>
        </p:txBody>
      </p:sp>
      <p:sp>
        <p:nvSpPr>
          <p:cNvPr id="944" name="Google Shape;944;p76"/>
          <p:cNvSpPr txBox="1"/>
          <p:nvPr/>
        </p:nvSpPr>
        <p:spPr>
          <a:xfrm>
            <a:off x="2342300" y="2617231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+ 3 = 7</a:t>
            </a:r>
            <a:endParaRPr/>
          </a:p>
        </p:txBody>
      </p:sp>
      <p:sp>
        <p:nvSpPr>
          <p:cNvPr id="945" name="Google Shape;945;p76"/>
          <p:cNvSpPr txBox="1"/>
          <p:nvPr/>
        </p:nvSpPr>
        <p:spPr>
          <a:xfrm>
            <a:off x="4261875" y="3666225"/>
            <a:ext cx="292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+ 2 + 3 = 7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949" name="Shape 949"/>
        <p:cNvGrpSpPr/>
        <p:nvPr/>
      </p:nvGrpSpPr>
      <p:grpSpPr>
        <a:xfrm>
          <a:off x="0" y="0"/>
          <a:ext cx="0" cy="0"/>
        </a:xfrm>
      </p:grpSpPr>
      <p:sp>
        <p:nvSpPr>
          <p:cNvPr id="950" name="Google Shape;950;p7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951" name="Google Shape;951;p77"/>
          <p:cNvSpPr txBox="1"/>
          <p:nvPr>
            <p:ph type="body" idx="1"/>
          </p:nvPr>
        </p:nvSpPr>
        <p:spPr>
          <a:xfrm>
            <a:off x="324000" y="759300"/>
            <a:ext cx="82377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Izzy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952" name="Google Shape;95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62" y="1619988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77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77"/>
          <p:cNvSpPr txBox="1"/>
          <p:nvPr/>
        </p:nvSpPr>
        <p:spPr>
          <a:xfrm>
            <a:off x="4199400" y="1398888"/>
            <a:ext cx="2057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I’m going to add 4 and 4 first.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55" name="Google Shape;955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0650" y="1231950"/>
            <a:ext cx="1064225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9263" y="1231950"/>
            <a:ext cx="1064225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213150"/>
            <a:ext cx="1126761" cy="1093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961" name="Shape 961"/>
        <p:cNvGrpSpPr/>
        <p:nvPr/>
      </p:nvGrpSpPr>
      <p:grpSpPr>
        <a:xfrm>
          <a:off x="0" y="0"/>
          <a:ext cx="0" cy="0"/>
        </a:xfrm>
      </p:grpSpPr>
      <p:sp>
        <p:nvSpPr>
          <p:cNvPr id="962" name="Google Shape;962;p78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963" name="Google Shape;963;p78"/>
          <p:cNvSpPr txBox="1"/>
          <p:nvPr>
            <p:ph type="body" idx="1"/>
          </p:nvPr>
        </p:nvSpPr>
        <p:spPr>
          <a:xfrm>
            <a:off x="324000" y="759300"/>
            <a:ext cx="82377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Izzy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964" name="Google Shape;96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62" y="1619988"/>
            <a:ext cx="777201" cy="8428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5" name="Google Shape;965;p78"/>
          <p:cNvGrpSpPr/>
          <p:nvPr/>
        </p:nvGrpSpPr>
        <p:grpSpPr>
          <a:xfrm>
            <a:off x="455591" y="3357735"/>
            <a:ext cx="3273750" cy="1309500"/>
            <a:chOff x="1759500" y="884250"/>
            <a:chExt cx="5625000" cy="2250000"/>
          </a:xfrm>
        </p:grpSpPr>
        <p:sp>
          <p:nvSpPr>
            <p:cNvPr id="966" name="Google Shape;966;p78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7" name="Google Shape;967;p78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8" name="Google Shape;968;p78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9" name="Google Shape;969;p78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0" name="Google Shape;970;p78"/>
            <p:cNvSpPr/>
            <p:nvPr/>
          </p:nvSpPr>
          <p:spPr>
            <a:xfrm>
              <a:off x="3004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1" name="Google Shape;971;p78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2" name="Google Shape;972;p78"/>
            <p:cNvSpPr/>
            <p:nvPr/>
          </p:nvSpPr>
          <p:spPr>
            <a:xfrm>
              <a:off x="1879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3" name="Google Shape;973;p78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4" name="Google Shape;974;p78"/>
            <p:cNvSpPr/>
            <p:nvPr/>
          </p:nvSpPr>
          <p:spPr>
            <a:xfrm>
              <a:off x="412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5" name="Google Shape;975;p78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6" name="Google Shape;976;p78"/>
            <p:cNvSpPr/>
            <p:nvPr/>
          </p:nvSpPr>
          <p:spPr>
            <a:xfrm>
              <a:off x="5254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7" name="Google Shape;977;p78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8" name="Google Shape;978;p78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9" name="Google Shape;979;p78"/>
            <p:cNvSpPr/>
            <p:nvPr/>
          </p:nvSpPr>
          <p:spPr>
            <a:xfrm>
              <a:off x="300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80" name="Google Shape;980;p78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81" name="Google Shape;981;p78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982" name="Google Shape;982;p78"/>
          <p:cNvSpPr/>
          <p:nvPr/>
        </p:nvSpPr>
        <p:spPr>
          <a:xfrm>
            <a:off x="1835218" y="4071865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983" name="Google Shape;983;p78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78"/>
          <p:cNvSpPr txBox="1"/>
          <p:nvPr/>
        </p:nvSpPr>
        <p:spPr>
          <a:xfrm>
            <a:off x="4199400" y="1398888"/>
            <a:ext cx="2057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I’m going to add 4 and 4 first.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5" name="Google Shape;985;p78"/>
          <p:cNvSpPr/>
          <p:nvPr/>
        </p:nvSpPr>
        <p:spPr>
          <a:xfrm>
            <a:off x="2488293" y="4071865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986" name="Google Shape;986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0650" y="1231950"/>
            <a:ext cx="1064225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9263" y="1231950"/>
            <a:ext cx="1064225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213150"/>
            <a:ext cx="1126761" cy="1093884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78"/>
          <p:cNvSpPr txBox="1"/>
          <p:nvPr/>
        </p:nvSpPr>
        <p:spPr>
          <a:xfrm>
            <a:off x="455600" y="2598300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+ 4 = 8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993" name="Shape 993"/>
        <p:cNvGrpSpPr/>
        <p:nvPr/>
      </p:nvGrpSpPr>
      <p:grpSpPr>
        <a:xfrm>
          <a:off x="0" y="0"/>
          <a:ext cx="0" cy="0"/>
        </a:xfrm>
      </p:grpSpPr>
      <p:sp>
        <p:nvSpPr>
          <p:cNvPr id="994" name="Google Shape;994;p7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995" name="Google Shape;995;p79"/>
          <p:cNvSpPr txBox="1"/>
          <p:nvPr>
            <p:ph type="body" idx="1"/>
          </p:nvPr>
        </p:nvSpPr>
        <p:spPr>
          <a:xfrm>
            <a:off x="324000" y="759300"/>
            <a:ext cx="82377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Izzy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996" name="Google Shape;99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62" y="1619988"/>
            <a:ext cx="777201" cy="8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79"/>
          <p:cNvSpPr/>
          <p:nvPr/>
        </p:nvSpPr>
        <p:spPr>
          <a:xfrm>
            <a:off x="17650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98" name="Google Shape;998;p79"/>
          <p:cNvSpPr/>
          <p:nvPr/>
        </p:nvSpPr>
        <p:spPr>
          <a:xfrm>
            <a:off x="24198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99" name="Google Shape;999;p79"/>
          <p:cNvSpPr/>
          <p:nvPr/>
        </p:nvSpPr>
        <p:spPr>
          <a:xfrm>
            <a:off x="3074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0" name="Google Shape;1000;p79"/>
          <p:cNvSpPr/>
          <p:nvPr/>
        </p:nvSpPr>
        <p:spPr>
          <a:xfrm>
            <a:off x="11103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1" name="Google Shape;1001;p79"/>
          <p:cNvSpPr/>
          <p:nvPr/>
        </p:nvSpPr>
        <p:spPr>
          <a:xfrm>
            <a:off x="118044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2" name="Google Shape;1002;p79"/>
          <p:cNvSpPr/>
          <p:nvPr/>
        </p:nvSpPr>
        <p:spPr>
          <a:xfrm>
            <a:off x="455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3" name="Google Shape;1003;p79"/>
          <p:cNvSpPr/>
          <p:nvPr/>
        </p:nvSpPr>
        <p:spPr>
          <a:xfrm>
            <a:off x="52569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4" name="Google Shape;1004;p79"/>
          <p:cNvSpPr/>
          <p:nvPr/>
        </p:nvSpPr>
        <p:spPr>
          <a:xfrm>
            <a:off x="17650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5" name="Google Shape;1005;p79"/>
          <p:cNvSpPr/>
          <p:nvPr/>
        </p:nvSpPr>
        <p:spPr>
          <a:xfrm>
            <a:off x="183519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6" name="Google Shape;1006;p79"/>
          <p:cNvSpPr/>
          <p:nvPr/>
        </p:nvSpPr>
        <p:spPr>
          <a:xfrm>
            <a:off x="24198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7" name="Google Shape;1007;p79"/>
          <p:cNvSpPr/>
          <p:nvPr/>
        </p:nvSpPr>
        <p:spPr>
          <a:xfrm>
            <a:off x="248994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8" name="Google Shape;1008;p79"/>
          <p:cNvSpPr/>
          <p:nvPr/>
        </p:nvSpPr>
        <p:spPr>
          <a:xfrm>
            <a:off x="3074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9" name="Google Shape;1009;p79"/>
          <p:cNvSpPr/>
          <p:nvPr/>
        </p:nvSpPr>
        <p:spPr>
          <a:xfrm>
            <a:off x="3144693" y="3427837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0" name="Google Shape;1010;p79"/>
          <p:cNvSpPr/>
          <p:nvPr/>
        </p:nvSpPr>
        <p:spPr>
          <a:xfrm>
            <a:off x="11103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1" name="Google Shape;1011;p79"/>
          <p:cNvSpPr/>
          <p:nvPr/>
        </p:nvSpPr>
        <p:spPr>
          <a:xfrm>
            <a:off x="118044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2" name="Google Shape;1012;p79"/>
          <p:cNvSpPr/>
          <p:nvPr/>
        </p:nvSpPr>
        <p:spPr>
          <a:xfrm>
            <a:off x="455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3" name="Google Shape;1013;p79"/>
          <p:cNvSpPr/>
          <p:nvPr/>
        </p:nvSpPr>
        <p:spPr>
          <a:xfrm>
            <a:off x="52569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4" name="Google Shape;1014;p79"/>
          <p:cNvSpPr/>
          <p:nvPr/>
        </p:nvSpPr>
        <p:spPr>
          <a:xfrm>
            <a:off x="1835218" y="4071865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015" name="Google Shape;1015;p79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79"/>
          <p:cNvSpPr txBox="1"/>
          <p:nvPr/>
        </p:nvSpPr>
        <p:spPr>
          <a:xfrm>
            <a:off x="4199400" y="1398888"/>
            <a:ext cx="2057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I’m going to add 4 and 4 first.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17" name="Google Shape;1017;p79"/>
          <p:cNvSpPr/>
          <p:nvPr/>
        </p:nvSpPr>
        <p:spPr>
          <a:xfrm>
            <a:off x="2488293" y="4071865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018" name="Google Shape;1018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0650" y="1231950"/>
            <a:ext cx="1064225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9263" y="1231950"/>
            <a:ext cx="1064225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213150"/>
            <a:ext cx="1126761" cy="1093884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79"/>
          <p:cNvSpPr txBox="1"/>
          <p:nvPr/>
        </p:nvSpPr>
        <p:spPr>
          <a:xfrm>
            <a:off x="455600" y="2598300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+ 4 = 8</a:t>
            </a:r>
            <a:endParaRPr/>
          </a:p>
        </p:txBody>
      </p:sp>
      <p:sp>
        <p:nvSpPr>
          <p:cNvPr id="1022" name="Google Shape;1022;p79"/>
          <p:cNvSpPr txBox="1"/>
          <p:nvPr/>
        </p:nvSpPr>
        <p:spPr>
          <a:xfrm>
            <a:off x="2297000" y="2580975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 + 1 = 9</a:t>
            </a:r>
            <a:endParaRPr/>
          </a:p>
        </p:txBody>
      </p:sp>
      <p:sp>
        <p:nvSpPr>
          <p:cNvPr id="1023" name="Google Shape;1023;p79"/>
          <p:cNvSpPr txBox="1"/>
          <p:nvPr/>
        </p:nvSpPr>
        <p:spPr>
          <a:xfrm>
            <a:off x="4072375" y="3673850"/>
            <a:ext cx="277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+ 4 + 1 = 9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27" name="Shape 1027"/>
        <p:cNvGrpSpPr/>
        <p:nvPr/>
      </p:nvGrpSpPr>
      <p:grpSpPr>
        <a:xfrm>
          <a:off x="0" y="0"/>
          <a:ext cx="0" cy="0"/>
        </a:xfrm>
      </p:grpSpPr>
      <p:sp>
        <p:nvSpPr>
          <p:cNvPr id="1028" name="Google Shape;1028;p8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029" name="Google Shape;1029;p80"/>
          <p:cNvSpPr txBox="1"/>
          <p:nvPr>
            <p:ph type="body" idx="1"/>
          </p:nvPr>
        </p:nvSpPr>
        <p:spPr>
          <a:xfrm>
            <a:off x="324000" y="759300"/>
            <a:ext cx="82377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Alex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030" name="Google Shape;103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38" y="182338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1872" y="1231937"/>
            <a:ext cx="1074299" cy="105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80"/>
          <p:cNvPicPr preferRelativeResize="0"/>
          <p:nvPr/>
        </p:nvPicPr>
        <p:blipFill>
          <a:blip r:embed="rId5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80"/>
          <p:cNvSpPr txBox="1"/>
          <p:nvPr/>
        </p:nvSpPr>
        <p:spPr>
          <a:xfrm>
            <a:off x="4273525" y="1398875"/>
            <a:ext cx="2057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I’m going to do 5 + 5 first.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34" name="Google Shape;1034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998" y="1231941"/>
            <a:ext cx="1052305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2936" y="1231929"/>
            <a:ext cx="1052305" cy="105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39" name="Shape 1039"/>
        <p:cNvGrpSpPr/>
        <p:nvPr/>
      </p:nvGrpSpPr>
      <p:grpSpPr>
        <a:xfrm>
          <a:off x="0" y="0"/>
          <a:ext cx="0" cy="0"/>
        </a:xfrm>
      </p:grpSpPr>
      <p:sp>
        <p:nvSpPr>
          <p:cNvPr id="1040" name="Google Shape;1040;p8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041" name="Google Shape;1041;p81"/>
          <p:cNvSpPr txBox="1"/>
          <p:nvPr>
            <p:ph type="body" idx="1"/>
          </p:nvPr>
        </p:nvSpPr>
        <p:spPr>
          <a:xfrm>
            <a:off x="324000" y="759300"/>
            <a:ext cx="82377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Alex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042" name="Google Shape;104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38" y="182338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1872" y="1231937"/>
            <a:ext cx="1074299" cy="10562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81"/>
          <p:cNvSpPr/>
          <p:nvPr/>
        </p:nvSpPr>
        <p:spPr>
          <a:xfrm>
            <a:off x="17650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45" name="Google Shape;1045;p81"/>
          <p:cNvSpPr/>
          <p:nvPr/>
        </p:nvSpPr>
        <p:spPr>
          <a:xfrm>
            <a:off x="24198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46" name="Google Shape;1046;p81"/>
          <p:cNvSpPr/>
          <p:nvPr/>
        </p:nvSpPr>
        <p:spPr>
          <a:xfrm>
            <a:off x="3074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47" name="Google Shape;1047;p81"/>
          <p:cNvSpPr/>
          <p:nvPr/>
        </p:nvSpPr>
        <p:spPr>
          <a:xfrm>
            <a:off x="11103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48" name="Google Shape;1048;p81"/>
          <p:cNvSpPr/>
          <p:nvPr/>
        </p:nvSpPr>
        <p:spPr>
          <a:xfrm>
            <a:off x="118044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49" name="Google Shape;1049;p81"/>
          <p:cNvSpPr/>
          <p:nvPr/>
        </p:nvSpPr>
        <p:spPr>
          <a:xfrm>
            <a:off x="455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50" name="Google Shape;1050;p81"/>
          <p:cNvSpPr/>
          <p:nvPr/>
        </p:nvSpPr>
        <p:spPr>
          <a:xfrm>
            <a:off x="52569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51" name="Google Shape;1051;p81"/>
          <p:cNvSpPr/>
          <p:nvPr/>
        </p:nvSpPr>
        <p:spPr>
          <a:xfrm>
            <a:off x="17650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52" name="Google Shape;1052;p81"/>
          <p:cNvSpPr/>
          <p:nvPr/>
        </p:nvSpPr>
        <p:spPr>
          <a:xfrm>
            <a:off x="183519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53" name="Google Shape;1053;p81"/>
          <p:cNvSpPr/>
          <p:nvPr/>
        </p:nvSpPr>
        <p:spPr>
          <a:xfrm>
            <a:off x="24198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54" name="Google Shape;1054;p81"/>
          <p:cNvSpPr/>
          <p:nvPr/>
        </p:nvSpPr>
        <p:spPr>
          <a:xfrm>
            <a:off x="248994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55" name="Google Shape;1055;p81"/>
          <p:cNvSpPr/>
          <p:nvPr/>
        </p:nvSpPr>
        <p:spPr>
          <a:xfrm>
            <a:off x="3074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56" name="Google Shape;1056;p81"/>
          <p:cNvSpPr/>
          <p:nvPr/>
        </p:nvSpPr>
        <p:spPr>
          <a:xfrm>
            <a:off x="314469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57" name="Google Shape;1057;p81"/>
          <p:cNvSpPr/>
          <p:nvPr/>
        </p:nvSpPr>
        <p:spPr>
          <a:xfrm>
            <a:off x="11103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58" name="Google Shape;1058;p81"/>
          <p:cNvSpPr/>
          <p:nvPr/>
        </p:nvSpPr>
        <p:spPr>
          <a:xfrm>
            <a:off x="118044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59" name="Google Shape;1059;p81"/>
          <p:cNvSpPr/>
          <p:nvPr/>
        </p:nvSpPr>
        <p:spPr>
          <a:xfrm>
            <a:off x="455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60" name="Google Shape;1060;p81"/>
          <p:cNvSpPr/>
          <p:nvPr/>
        </p:nvSpPr>
        <p:spPr>
          <a:xfrm>
            <a:off x="52569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061" name="Google Shape;1061;p81"/>
          <p:cNvPicPr preferRelativeResize="0"/>
          <p:nvPr/>
        </p:nvPicPr>
        <p:blipFill>
          <a:blip r:embed="rId5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81"/>
          <p:cNvSpPr txBox="1"/>
          <p:nvPr/>
        </p:nvSpPr>
        <p:spPr>
          <a:xfrm>
            <a:off x="4273525" y="1398875"/>
            <a:ext cx="2057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I’m going to do 5 + 5 first.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63" name="Google Shape;1063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998" y="1231941"/>
            <a:ext cx="1052305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2936" y="1231929"/>
            <a:ext cx="1052305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81"/>
          <p:cNvSpPr/>
          <p:nvPr/>
        </p:nvSpPr>
        <p:spPr>
          <a:xfrm>
            <a:off x="2497396" y="4062744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66" name="Google Shape;1066;p81"/>
          <p:cNvSpPr/>
          <p:nvPr/>
        </p:nvSpPr>
        <p:spPr>
          <a:xfrm>
            <a:off x="3139657" y="407184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67" name="Google Shape;1067;p81"/>
          <p:cNvSpPr/>
          <p:nvPr/>
        </p:nvSpPr>
        <p:spPr>
          <a:xfrm>
            <a:off x="1844296" y="4080944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68" name="Google Shape;1068;p81"/>
          <p:cNvSpPr txBox="1"/>
          <p:nvPr/>
        </p:nvSpPr>
        <p:spPr>
          <a:xfrm>
            <a:off x="455600" y="2598300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+ 5 = 10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72" name="Shape 1072"/>
        <p:cNvGrpSpPr/>
        <p:nvPr/>
      </p:nvGrpSpPr>
      <p:grpSpPr>
        <a:xfrm>
          <a:off x="0" y="0"/>
          <a:ext cx="0" cy="0"/>
        </a:xfrm>
      </p:grpSpPr>
      <p:sp>
        <p:nvSpPr>
          <p:cNvPr id="1073" name="Google Shape;1073;p8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074" name="Google Shape;1074;p82"/>
          <p:cNvSpPr txBox="1"/>
          <p:nvPr>
            <p:ph type="body" idx="1"/>
          </p:nvPr>
        </p:nvSpPr>
        <p:spPr>
          <a:xfrm>
            <a:off x="324000" y="759300"/>
            <a:ext cx="82377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Alex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075" name="Google Shape;107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872" y="1231937"/>
            <a:ext cx="1074299" cy="1056277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82"/>
          <p:cNvSpPr/>
          <p:nvPr/>
        </p:nvSpPr>
        <p:spPr>
          <a:xfrm>
            <a:off x="17650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77" name="Google Shape;1077;p82"/>
          <p:cNvSpPr/>
          <p:nvPr/>
        </p:nvSpPr>
        <p:spPr>
          <a:xfrm>
            <a:off x="24198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78" name="Google Shape;1078;p82"/>
          <p:cNvSpPr/>
          <p:nvPr/>
        </p:nvSpPr>
        <p:spPr>
          <a:xfrm>
            <a:off x="3074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79" name="Google Shape;1079;p82"/>
          <p:cNvSpPr/>
          <p:nvPr/>
        </p:nvSpPr>
        <p:spPr>
          <a:xfrm>
            <a:off x="11103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0" name="Google Shape;1080;p82"/>
          <p:cNvSpPr/>
          <p:nvPr/>
        </p:nvSpPr>
        <p:spPr>
          <a:xfrm>
            <a:off x="118044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1" name="Google Shape;1081;p82"/>
          <p:cNvSpPr/>
          <p:nvPr/>
        </p:nvSpPr>
        <p:spPr>
          <a:xfrm>
            <a:off x="455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2" name="Google Shape;1082;p82"/>
          <p:cNvSpPr/>
          <p:nvPr/>
        </p:nvSpPr>
        <p:spPr>
          <a:xfrm>
            <a:off x="52569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3" name="Google Shape;1083;p82"/>
          <p:cNvSpPr/>
          <p:nvPr/>
        </p:nvSpPr>
        <p:spPr>
          <a:xfrm>
            <a:off x="17650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4" name="Google Shape;1084;p82"/>
          <p:cNvSpPr/>
          <p:nvPr/>
        </p:nvSpPr>
        <p:spPr>
          <a:xfrm>
            <a:off x="183519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5" name="Google Shape;1085;p82"/>
          <p:cNvSpPr/>
          <p:nvPr/>
        </p:nvSpPr>
        <p:spPr>
          <a:xfrm>
            <a:off x="24198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6" name="Google Shape;1086;p82"/>
          <p:cNvSpPr/>
          <p:nvPr/>
        </p:nvSpPr>
        <p:spPr>
          <a:xfrm>
            <a:off x="248994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7" name="Google Shape;1087;p82"/>
          <p:cNvSpPr/>
          <p:nvPr/>
        </p:nvSpPr>
        <p:spPr>
          <a:xfrm>
            <a:off x="3074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8" name="Google Shape;1088;p82"/>
          <p:cNvSpPr/>
          <p:nvPr/>
        </p:nvSpPr>
        <p:spPr>
          <a:xfrm>
            <a:off x="314469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9" name="Google Shape;1089;p82"/>
          <p:cNvSpPr/>
          <p:nvPr/>
        </p:nvSpPr>
        <p:spPr>
          <a:xfrm>
            <a:off x="11103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0" name="Google Shape;1090;p82"/>
          <p:cNvSpPr/>
          <p:nvPr/>
        </p:nvSpPr>
        <p:spPr>
          <a:xfrm>
            <a:off x="118044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1" name="Google Shape;1091;p82"/>
          <p:cNvSpPr/>
          <p:nvPr/>
        </p:nvSpPr>
        <p:spPr>
          <a:xfrm>
            <a:off x="455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2" name="Google Shape;1092;p82"/>
          <p:cNvSpPr/>
          <p:nvPr/>
        </p:nvSpPr>
        <p:spPr>
          <a:xfrm>
            <a:off x="52569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093" name="Google Shape;1093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998" y="1231941"/>
            <a:ext cx="1052305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936" y="1231929"/>
            <a:ext cx="1052305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82"/>
          <p:cNvSpPr/>
          <p:nvPr/>
        </p:nvSpPr>
        <p:spPr>
          <a:xfrm>
            <a:off x="52207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6" name="Google Shape;1096;p82"/>
          <p:cNvSpPr/>
          <p:nvPr/>
        </p:nvSpPr>
        <p:spPr>
          <a:xfrm>
            <a:off x="587546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7" name="Google Shape;1097;p82"/>
          <p:cNvSpPr/>
          <p:nvPr/>
        </p:nvSpPr>
        <p:spPr>
          <a:xfrm>
            <a:off x="65302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8" name="Google Shape;1098;p82"/>
          <p:cNvSpPr/>
          <p:nvPr/>
        </p:nvSpPr>
        <p:spPr>
          <a:xfrm>
            <a:off x="456596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9" name="Google Shape;1099;p82"/>
          <p:cNvSpPr/>
          <p:nvPr/>
        </p:nvSpPr>
        <p:spPr>
          <a:xfrm>
            <a:off x="39112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00" name="Google Shape;1100;p82"/>
          <p:cNvSpPr/>
          <p:nvPr/>
        </p:nvSpPr>
        <p:spPr>
          <a:xfrm>
            <a:off x="1844296" y="4080944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01" name="Google Shape;1101;p82"/>
          <p:cNvSpPr/>
          <p:nvPr/>
        </p:nvSpPr>
        <p:spPr>
          <a:xfrm>
            <a:off x="52207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02" name="Google Shape;1102;p82"/>
          <p:cNvSpPr/>
          <p:nvPr/>
        </p:nvSpPr>
        <p:spPr>
          <a:xfrm>
            <a:off x="587546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03" name="Google Shape;1103;p82"/>
          <p:cNvSpPr/>
          <p:nvPr/>
        </p:nvSpPr>
        <p:spPr>
          <a:xfrm>
            <a:off x="65302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04" name="Google Shape;1104;p82"/>
          <p:cNvSpPr/>
          <p:nvPr/>
        </p:nvSpPr>
        <p:spPr>
          <a:xfrm>
            <a:off x="456596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05" name="Google Shape;1105;p82"/>
          <p:cNvSpPr/>
          <p:nvPr/>
        </p:nvSpPr>
        <p:spPr>
          <a:xfrm>
            <a:off x="39112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06" name="Google Shape;1106;p82"/>
          <p:cNvSpPr/>
          <p:nvPr/>
        </p:nvSpPr>
        <p:spPr>
          <a:xfrm>
            <a:off x="3981318" y="3437312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07" name="Google Shape;1107;p82"/>
          <p:cNvSpPr/>
          <p:nvPr/>
        </p:nvSpPr>
        <p:spPr>
          <a:xfrm>
            <a:off x="4636068" y="3437312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08" name="Google Shape;1108;p82"/>
          <p:cNvSpPr/>
          <p:nvPr/>
        </p:nvSpPr>
        <p:spPr>
          <a:xfrm>
            <a:off x="5290818" y="3437312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09" name="Google Shape;1109;p82"/>
          <p:cNvSpPr/>
          <p:nvPr/>
        </p:nvSpPr>
        <p:spPr>
          <a:xfrm>
            <a:off x="2497396" y="4062744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10" name="Google Shape;1110;p82"/>
          <p:cNvSpPr/>
          <p:nvPr/>
        </p:nvSpPr>
        <p:spPr>
          <a:xfrm>
            <a:off x="3139657" y="407184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11" name="Google Shape;1111;p82"/>
          <p:cNvSpPr txBox="1"/>
          <p:nvPr/>
        </p:nvSpPr>
        <p:spPr>
          <a:xfrm>
            <a:off x="455600" y="2598300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+ 5 = 10</a:t>
            </a:r>
            <a:endParaRPr/>
          </a:p>
        </p:txBody>
      </p:sp>
      <p:sp>
        <p:nvSpPr>
          <p:cNvPr id="1112" name="Google Shape;1112;p82"/>
          <p:cNvSpPr txBox="1"/>
          <p:nvPr/>
        </p:nvSpPr>
        <p:spPr>
          <a:xfrm>
            <a:off x="2677800" y="2614575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10 + 3 = 13</a:t>
            </a:r>
            <a:endParaRPr/>
          </a:p>
        </p:txBody>
      </p:sp>
      <p:sp>
        <p:nvSpPr>
          <p:cNvPr id="1113" name="Google Shape;1113;p82"/>
          <p:cNvSpPr txBox="1"/>
          <p:nvPr/>
        </p:nvSpPr>
        <p:spPr>
          <a:xfrm>
            <a:off x="5204800" y="2585700"/>
            <a:ext cx="262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+ 5 + 3 = 13</a:t>
            </a:r>
            <a:endParaRPr/>
          </a:p>
        </p:txBody>
      </p:sp>
      <p:pic>
        <p:nvPicPr>
          <p:cNvPr id="1114" name="Google Shape;1114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638" y="182338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82"/>
          <p:cNvPicPr preferRelativeResize="0"/>
          <p:nvPr/>
        </p:nvPicPr>
        <p:blipFill>
          <a:blip r:embed="rId6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82"/>
          <p:cNvSpPr txBox="1"/>
          <p:nvPr/>
        </p:nvSpPr>
        <p:spPr>
          <a:xfrm>
            <a:off x="4273525" y="1398875"/>
            <a:ext cx="2057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I’m going to do 5 + 5 first.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755" name="Shape 755"/>
        <p:cNvGrpSpPr/>
        <p:nvPr/>
      </p:nvGrpSpPr>
      <p:grpSpPr>
        <a:xfrm>
          <a:off x="0" y="0"/>
          <a:ext cx="0" cy="0"/>
        </a:xfrm>
      </p:grpSpPr>
      <p:sp>
        <p:nvSpPr>
          <p:cNvPr id="756" name="Google Shape;756;p65"/>
          <p:cNvSpPr txBox="1"/>
          <p:nvPr/>
        </p:nvSpPr>
        <p:spPr>
          <a:xfrm>
            <a:off x="5590850" y="725950"/>
            <a:ext cx="192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 u="sng">
                <a:solidFill>
                  <a:srgbClr val="374CF1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use Oak lessons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120" name="Shape 1120"/>
        <p:cNvGrpSpPr/>
        <p:nvPr/>
      </p:nvGrpSpPr>
      <p:grpSpPr>
        <a:xfrm>
          <a:off x="0" y="0"/>
          <a:ext cx="0" cy="0"/>
        </a:xfrm>
      </p:grpSpPr>
      <p:sp>
        <p:nvSpPr>
          <p:cNvPr id="1121" name="Google Shape;1121;p8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122" name="Google Shape;1122;p83"/>
          <p:cNvSpPr txBox="1"/>
          <p:nvPr>
            <p:ph type="body" idx="1"/>
          </p:nvPr>
        </p:nvSpPr>
        <p:spPr>
          <a:xfrm>
            <a:off x="324000" y="759300"/>
            <a:ext cx="8237700" cy="4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Use </a:t>
            </a:r>
            <a:r>
              <a:rPr lang="en-GB" b="1"/>
              <a:t>doubles</a:t>
            </a:r>
            <a:r>
              <a:rPr lang="en-GB"/>
              <a:t> to help you find the </a:t>
            </a:r>
            <a:r>
              <a:rPr lang="en-GB" b="1"/>
              <a:t>sum</a:t>
            </a:r>
            <a:r>
              <a:rPr lang="en-GB"/>
              <a:t> of these dice.  </a:t>
            </a:r>
            <a:endParaRPr/>
          </a:p>
        </p:txBody>
      </p:sp>
      <p:pic>
        <p:nvPicPr>
          <p:cNvPr id="1123" name="Google Shape;112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489" y="3129613"/>
            <a:ext cx="723685" cy="73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175" y="1235559"/>
            <a:ext cx="753848" cy="76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2833" y="1235559"/>
            <a:ext cx="753848" cy="76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5550" y="1199408"/>
            <a:ext cx="712803" cy="70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8156" y="1199408"/>
            <a:ext cx="712803" cy="70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4325" y="1183500"/>
            <a:ext cx="723676" cy="73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664" y="3129600"/>
            <a:ext cx="723685" cy="73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3531" y="3142196"/>
            <a:ext cx="712803" cy="70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83"/>
          <p:cNvSpPr txBox="1"/>
          <p:nvPr/>
        </p:nvSpPr>
        <p:spPr>
          <a:xfrm>
            <a:off x="1684800" y="1943263"/>
            <a:ext cx="2550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2 + 2 = 4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32" name="Google Shape;1132;p83"/>
          <p:cNvSpPr txBox="1"/>
          <p:nvPr/>
        </p:nvSpPr>
        <p:spPr>
          <a:xfrm>
            <a:off x="1799100" y="3840050"/>
            <a:ext cx="28041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3 + 3 = 6</a:t>
            </a:r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33" name="Google Shape;1133;p83"/>
          <p:cNvSpPr txBox="1"/>
          <p:nvPr/>
        </p:nvSpPr>
        <p:spPr>
          <a:xfrm>
            <a:off x="5682525" y="1866075"/>
            <a:ext cx="2958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4 + 4 = 8</a:t>
            </a:r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134" name="Google Shape;1134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1283" y="3115650"/>
            <a:ext cx="746543" cy="70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Google Shape;1135;p83"/>
          <p:cNvSpPr txBox="1"/>
          <p:nvPr/>
        </p:nvSpPr>
        <p:spPr>
          <a:xfrm>
            <a:off x="5682525" y="3823725"/>
            <a:ext cx="2590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5 + 5 = 10</a:t>
            </a:r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36" name="Google Shape;1136;p83"/>
          <p:cNvSpPr txBox="1"/>
          <p:nvPr/>
        </p:nvSpPr>
        <p:spPr>
          <a:xfrm>
            <a:off x="1684800" y="2461213"/>
            <a:ext cx="2302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4 + 3 = 7</a:t>
            </a:r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37" name="Google Shape;1137;p83"/>
          <p:cNvSpPr txBox="1"/>
          <p:nvPr/>
        </p:nvSpPr>
        <p:spPr>
          <a:xfrm>
            <a:off x="5682525" y="2436075"/>
            <a:ext cx="2958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8 + 2 = 10</a:t>
            </a:r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38" name="Google Shape;1138;p83"/>
          <p:cNvSpPr txBox="1"/>
          <p:nvPr/>
        </p:nvSpPr>
        <p:spPr>
          <a:xfrm>
            <a:off x="1799100" y="4410050"/>
            <a:ext cx="28041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6 + 4 = 10</a:t>
            </a:r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39" name="Google Shape;1139;p83"/>
          <p:cNvSpPr txBox="1"/>
          <p:nvPr/>
        </p:nvSpPr>
        <p:spPr>
          <a:xfrm>
            <a:off x="5682525" y="4393725"/>
            <a:ext cx="2590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10 + 1 = 11</a:t>
            </a:r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140" name="Google Shape;1140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089" y="1228263"/>
            <a:ext cx="723685" cy="73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5549" y="3115651"/>
            <a:ext cx="712800" cy="71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9762" y="3115651"/>
            <a:ext cx="712800" cy="715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146" name="Shape 1146"/>
        <p:cNvGrpSpPr/>
        <p:nvPr/>
      </p:nvGrpSpPr>
      <p:grpSpPr>
        <a:xfrm>
          <a:off x="0" y="0"/>
          <a:ext cx="0" cy="0"/>
        </a:xfrm>
      </p:grpSpPr>
      <p:sp>
        <p:nvSpPr>
          <p:cNvPr id="1147" name="Google Shape;1147;p84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148" name="Google Shape;1148;p84"/>
          <p:cNvSpPr txBox="1"/>
          <p:nvPr>
            <p:ph type="body" idx="1"/>
          </p:nvPr>
        </p:nvSpPr>
        <p:spPr>
          <a:xfrm>
            <a:off x="324000" y="759300"/>
            <a:ext cx="6549300" cy="4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pic>
        <p:nvPicPr>
          <p:cNvPr id="1149" name="Google Shape;114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62" y="1619988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84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84"/>
          <p:cNvSpPr txBox="1"/>
          <p:nvPr/>
        </p:nvSpPr>
        <p:spPr>
          <a:xfrm>
            <a:off x="4261875" y="1398888"/>
            <a:ext cx="2057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I’m going to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double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7 first.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152" name="Google Shape;1152;p84"/>
          <p:cNvGrpSpPr/>
          <p:nvPr/>
        </p:nvGrpSpPr>
        <p:grpSpPr>
          <a:xfrm>
            <a:off x="455591" y="3357735"/>
            <a:ext cx="6729375" cy="1318975"/>
            <a:chOff x="455591" y="3357735"/>
            <a:chExt cx="6729375" cy="1318975"/>
          </a:xfrm>
        </p:grpSpPr>
        <p:grpSp>
          <p:nvGrpSpPr>
            <p:cNvPr id="1153" name="Google Shape;1153;p84"/>
            <p:cNvGrpSpPr/>
            <p:nvPr/>
          </p:nvGrpSpPr>
          <p:grpSpPr>
            <a:xfrm>
              <a:off x="455591" y="3357735"/>
              <a:ext cx="3273750" cy="1309500"/>
              <a:chOff x="1759500" y="884250"/>
              <a:chExt cx="5625000" cy="2250000"/>
            </a:xfrm>
          </p:grpSpPr>
          <p:sp>
            <p:nvSpPr>
              <p:cNvPr id="1154" name="Google Shape;1154;p84"/>
              <p:cNvSpPr/>
              <p:nvPr/>
            </p:nvSpPr>
            <p:spPr>
              <a:xfrm>
                <a:off x="4009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84"/>
              <p:cNvSpPr/>
              <p:nvPr/>
            </p:nvSpPr>
            <p:spPr>
              <a:xfrm>
                <a:off x="5134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84"/>
              <p:cNvSpPr/>
              <p:nvPr/>
            </p:nvSpPr>
            <p:spPr>
              <a:xfrm>
                <a:off x="6259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84"/>
              <p:cNvSpPr/>
              <p:nvPr/>
            </p:nvSpPr>
            <p:spPr>
              <a:xfrm>
                <a:off x="2884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84"/>
              <p:cNvSpPr/>
              <p:nvPr/>
            </p:nvSpPr>
            <p:spPr>
              <a:xfrm>
                <a:off x="3004950" y="2129700"/>
                <a:ext cx="884100" cy="884100"/>
              </a:xfrm>
              <a:prstGeom prst="ellipse">
                <a:avLst/>
              </a:prstGeom>
              <a:solidFill>
                <a:srgbClr val="FF0000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84"/>
              <p:cNvSpPr/>
              <p:nvPr/>
            </p:nvSpPr>
            <p:spPr>
              <a:xfrm>
                <a:off x="1759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84"/>
              <p:cNvSpPr/>
              <p:nvPr/>
            </p:nvSpPr>
            <p:spPr>
              <a:xfrm>
                <a:off x="1879950" y="2129700"/>
                <a:ext cx="884100" cy="884100"/>
              </a:xfrm>
              <a:prstGeom prst="ellipse">
                <a:avLst/>
              </a:prstGeom>
              <a:solidFill>
                <a:srgbClr val="FF0000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84"/>
              <p:cNvSpPr/>
              <p:nvPr/>
            </p:nvSpPr>
            <p:spPr>
              <a:xfrm>
                <a:off x="4009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84"/>
              <p:cNvSpPr/>
              <p:nvPr/>
            </p:nvSpPr>
            <p:spPr>
              <a:xfrm>
                <a:off x="4129950" y="1004700"/>
                <a:ext cx="884100" cy="884100"/>
              </a:xfrm>
              <a:prstGeom prst="ellipse">
                <a:avLst/>
              </a:prstGeom>
              <a:solidFill>
                <a:srgbClr val="4A86E8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84"/>
              <p:cNvSpPr/>
              <p:nvPr/>
            </p:nvSpPr>
            <p:spPr>
              <a:xfrm>
                <a:off x="5134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84"/>
              <p:cNvSpPr/>
              <p:nvPr/>
            </p:nvSpPr>
            <p:spPr>
              <a:xfrm>
                <a:off x="5254950" y="1004700"/>
                <a:ext cx="884100" cy="884100"/>
              </a:xfrm>
              <a:prstGeom prst="ellipse">
                <a:avLst/>
              </a:prstGeom>
              <a:solidFill>
                <a:srgbClr val="4A86E8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84"/>
              <p:cNvSpPr/>
              <p:nvPr/>
            </p:nvSpPr>
            <p:spPr>
              <a:xfrm>
                <a:off x="6259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84"/>
              <p:cNvSpPr/>
              <p:nvPr/>
            </p:nvSpPr>
            <p:spPr>
              <a:xfrm>
                <a:off x="6379950" y="1004700"/>
                <a:ext cx="884100" cy="884100"/>
              </a:xfrm>
              <a:prstGeom prst="ellipse">
                <a:avLst/>
              </a:prstGeom>
              <a:solidFill>
                <a:srgbClr val="4A86E8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84"/>
              <p:cNvSpPr/>
              <p:nvPr/>
            </p:nvSpPr>
            <p:spPr>
              <a:xfrm>
                <a:off x="2884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84"/>
              <p:cNvSpPr/>
              <p:nvPr/>
            </p:nvSpPr>
            <p:spPr>
              <a:xfrm>
                <a:off x="3004950" y="1004700"/>
                <a:ext cx="884100" cy="884100"/>
              </a:xfrm>
              <a:prstGeom prst="ellipse">
                <a:avLst/>
              </a:prstGeom>
              <a:solidFill>
                <a:srgbClr val="4285F4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84"/>
              <p:cNvSpPr/>
              <p:nvPr/>
            </p:nvSpPr>
            <p:spPr>
              <a:xfrm>
                <a:off x="1759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84"/>
              <p:cNvSpPr/>
              <p:nvPr/>
            </p:nvSpPr>
            <p:spPr>
              <a:xfrm>
                <a:off x="1879950" y="1004700"/>
                <a:ext cx="884100" cy="884100"/>
              </a:xfrm>
              <a:prstGeom prst="ellipse">
                <a:avLst/>
              </a:prstGeom>
              <a:solidFill>
                <a:srgbClr val="4285F4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1" name="Google Shape;1171;p84"/>
            <p:cNvGrpSpPr/>
            <p:nvPr/>
          </p:nvGrpSpPr>
          <p:grpSpPr>
            <a:xfrm>
              <a:off x="1844296" y="3367210"/>
              <a:ext cx="5340670" cy="1309500"/>
              <a:chOff x="-1791908" y="884250"/>
              <a:chExt cx="9176408" cy="2250000"/>
            </a:xfrm>
          </p:grpSpPr>
          <p:sp>
            <p:nvSpPr>
              <p:cNvPr id="1172" name="Google Shape;1172;p84"/>
              <p:cNvSpPr/>
              <p:nvPr/>
            </p:nvSpPr>
            <p:spPr>
              <a:xfrm>
                <a:off x="4009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84"/>
              <p:cNvSpPr/>
              <p:nvPr/>
            </p:nvSpPr>
            <p:spPr>
              <a:xfrm>
                <a:off x="5134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84"/>
              <p:cNvSpPr/>
              <p:nvPr/>
            </p:nvSpPr>
            <p:spPr>
              <a:xfrm>
                <a:off x="6259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84"/>
              <p:cNvSpPr/>
              <p:nvPr/>
            </p:nvSpPr>
            <p:spPr>
              <a:xfrm>
                <a:off x="2884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84"/>
              <p:cNvSpPr/>
              <p:nvPr/>
            </p:nvSpPr>
            <p:spPr>
              <a:xfrm>
                <a:off x="1759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84"/>
              <p:cNvSpPr/>
              <p:nvPr/>
            </p:nvSpPr>
            <p:spPr>
              <a:xfrm>
                <a:off x="-1791908" y="2110597"/>
                <a:ext cx="884100" cy="884100"/>
              </a:xfrm>
              <a:prstGeom prst="ellipse">
                <a:avLst/>
              </a:prstGeom>
              <a:solidFill>
                <a:srgbClr val="FF0000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84"/>
              <p:cNvSpPr/>
              <p:nvPr/>
            </p:nvSpPr>
            <p:spPr>
              <a:xfrm>
                <a:off x="4009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84"/>
              <p:cNvSpPr/>
              <p:nvPr/>
            </p:nvSpPr>
            <p:spPr>
              <a:xfrm>
                <a:off x="5134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84"/>
              <p:cNvSpPr/>
              <p:nvPr/>
            </p:nvSpPr>
            <p:spPr>
              <a:xfrm>
                <a:off x="6259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84"/>
              <p:cNvSpPr/>
              <p:nvPr/>
            </p:nvSpPr>
            <p:spPr>
              <a:xfrm>
                <a:off x="2884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84"/>
              <p:cNvSpPr/>
              <p:nvPr/>
            </p:nvSpPr>
            <p:spPr>
              <a:xfrm>
                <a:off x="1759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84"/>
              <p:cNvSpPr/>
              <p:nvPr/>
            </p:nvSpPr>
            <p:spPr>
              <a:xfrm>
                <a:off x="1879950" y="1004700"/>
                <a:ext cx="884100" cy="884100"/>
              </a:xfrm>
              <a:prstGeom prst="ellipse">
                <a:avLst/>
              </a:prstGeom>
              <a:solidFill>
                <a:srgbClr val="4A86E8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84"/>
              <p:cNvSpPr/>
              <p:nvPr/>
            </p:nvSpPr>
            <p:spPr>
              <a:xfrm>
                <a:off x="3004950" y="1004700"/>
                <a:ext cx="884100" cy="884100"/>
              </a:xfrm>
              <a:prstGeom prst="ellipse">
                <a:avLst/>
              </a:prstGeom>
              <a:solidFill>
                <a:srgbClr val="4A86E8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1185" name="Google Shape;1185;p84"/>
            <p:cNvSpPr/>
            <p:nvPr/>
          </p:nvSpPr>
          <p:spPr>
            <a:xfrm>
              <a:off x="2497396" y="4062744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6" name="Google Shape;1186;p84"/>
            <p:cNvSpPr/>
            <p:nvPr/>
          </p:nvSpPr>
          <p:spPr>
            <a:xfrm>
              <a:off x="3139657" y="4071847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7" name="Google Shape;1187;p84"/>
            <p:cNvSpPr/>
            <p:nvPr/>
          </p:nvSpPr>
          <p:spPr>
            <a:xfrm>
              <a:off x="3983939" y="4087712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8" name="Google Shape;1188;p84"/>
            <p:cNvSpPr/>
            <p:nvPr/>
          </p:nvSpPr>
          <p:spPr>
            <a:xfrm>
              <a:off x="4646132" y="4080951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84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0" name="Google Shape;1190;p84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1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1" name="Google Shape;1191;p84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2" name="Google Shape;1192;p84"/>
          <p:cNvSpPr txBox="1"/>
          <p:nvPr/>
        </p:nvSpPr>
        <p:spPr>
          <a:xfrm>
            <a:off x="455600" y="2629000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+ 7 = 14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196" name="Shape 1196"/>
        <p:cNvGrpSpPr/>
        <p:nvPr/>
      </p:nvGrpSpPr>
      <p:grpSpPr>
        <a:xfrm>
          <a:off x="0" y="0"/>
          <a:ext cx="0" cy="0"/>
        </a:xfrm>
      </p:grpSpPr>
      <p:sp>
        <p:nvSpPr>
          <p:cNvPr id="1197" name="Google Shape;1197;p85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198" name="Google Shape;1198;p85"/>
          <p:cNvSpPr txBox="1"/>
          <p:nvPr>
            <p:ph type="body" idx="1"/>
          </p:nvPr>
        </p:nvSpPr>
        <p:spPr>
          <a:xfrm>
            <a:off x="324000" y="759300"/>
            <a:ext cx="6549300" cy="4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sp>
        <p:nvSpPr>
          <p:cNvPr id="1199" name="Google Shape;1199;p85"/>
          <p:cNvSpPr/>
          <p:nvPr/>
        </p:nvSpPr>
        <p:spPr>
          <a:xfrm>
            <a:off x="17650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00" name="Google Shape;1200;p85"/>
          <p:cNvSpPr/>
          <p:nvPr/>
        </p:nvSpPr>
        <p:spPr>
          <a:xfrm>
            <a:off x="24198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01" name="Google Shape;1201;p85"/>
          <p:cNvSpPr/>
          <p:nvPr/>
        </p:nvSpPr>
        <p:spPr>
          <a:xfrm>
            <a:off x="3074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02" name="Google Shape;1202;p85"/>
          <p:cNvSpPr/>
          <p:nvPr/>
        </p:nvSpPr>
        <p:spPr>
          <a:xfrm>
            <a:off x="11103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03" name="Google Shape;1203;p85"/>
          <p:cNvSpPr/>
          <p:nvPr/>
        </p:nvSpPr>
        <p:spPr>
          <a:xfrm>
            <a:off x="118044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04" name="Google Shape;1204;p85"/>
          <p:cNvSpPr/>
          <p:nvPr/>
        </p:nvSpPr>
        <p:spPr>
          <a:xfrm>
            <a:off x="455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05" name="Google Shape;1205;p85"/>
          <p:cNvSpPr/>
          <p:nvPr/>
        </p:nvSpPr>
        <p:spPr>
          <a:xfrm>
            <a:off x="52569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06" name="Google Shape;1206;p85"/>
          <p:cNvSpPr/>
          <p:nvPr/>
        </p:nvSpPr>
        <p:spPr>
          <a:xfrm>
            <a:off x="17650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07" name="Google Shape;1207;p85"/>
          <p:cNvSpPr/>
          <p:nvPr/>
        </p:nvSpPr>
        <p:spPr>
          <a:xfrm>
            <a:off x="183519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08" name="Google Shape;1208;p85"/>
          <p:cNvSpPr/>
          <p:nvPr/>
        </p:nvSpPr>
        <p:spPr>
          <a:xfrm>
            <a:off x="24198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09" name="Google Shape;1209;p85"/>
          <p:cNvSpPr/>
          <p:nvPr/>
        </p:nvSpPr>
        <p:spPr>
          <a:xfrm>
            <a:off x="248994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10" name="Google Shape;1210;p85"/>
          <p:cNvSpPr/>
          <p:nvPr/>
        </p:nvSpPr>
        <p:spPr>
          <a:xfrm>
            <a:off x="3074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11" name="Google Shape;1211;p85"/>
          <p:cNvSpPr/>
          <p:nvPr/>
        </p:nvSpPr>
        <p:spPr>
          <a:xfrm>
            <a:off x="314469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12" name="Google Shape;1212;p85"/>
          <p:cNvSpPr/>
          <p:nvPr/>
        </p:nvSpPr>
        <p:spPr>
          <a:xfrm>
            <a:off x="11103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13" name="Google Shape;1213;p85"/>
          <p:cNvSpPr/>
          <p:nvPr/>
        </p:nvSpPr>
        <p:spPr>
          <a:xfrm>
            <a:off x="118044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14" name="Google Shape;1214;p85"/>
          <p:cNvSpPr/>
          <p:nvPr/>
        </p:nvSpPr>
        <p:spPr>
          <a:xfrm>
            <a:off x="455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15" name="Google Shape;1215;p85"/>
          <p:cNvSpPr/>
          <p:nvPr/>
        </p:nvSpPr>
        <p:spPr>
          <a:xfrm>
            <a:off x="52569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16" name="Google Shape;1216;p85"/>
          <p:cNvSpPr/>
          <p:nvPr/>
        </p:nvSpPr>
        <p:spPr>
          <a:xfrm>
            <a:off x="52207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17" name="Google Shape;1217;p85"/>
          <p:cNvSpPr/>
          <p:nvPr/>
        </p:nvSpPr>
        <p:spPr>
          <a:xfrm>
            <a:off x="587546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18" name="Google Shape;1218;p85"/>
          <p:cNvSpPr/>
          <p:nvPr/>
        </p:nvSpPr>
        <p:spPr>
          <a:xfrm>
            <a:off x="65302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19" name="Google Shape;1219;p85"/>
          <p:cNvSpPr/>
          <p:nvPr/>
        </p:nvSpPr>
        <p:spPr>
          <a:xfrm>
            <a:off x="456596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20" name="Google Shape;1220;p85"/>
          <p:cNvSpPr/>
          <p:nvPr/>
        </p:nvSpPr>
        <p:spPr>
          <a:xfrm>
            <a:off x="39112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21" name="Google Shape;1221;p85"/>
          <p:cNvSpPr/>
          <p:nvPr/>
        </p:nvSpPr>
        <p:spPr>
          <a:xfrm>
            <a:off x="1844296" y="4080944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22" name="Google Shape;1222;p85"/>
          <p:cNvSpPr/>
          <p:nvPr/>
        </p:nvSpPr>
        <p:spPr>
          <a:xfrm>
            <a:off x="52207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23" name="Google Shape;1223;p85"/>
          <p:cNvSpPr/>
          <p:nvPr/>
        </p:nvSpPr>
        <p:spPr>
          <a:xfrm>
            <a:off x="587546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24" name="Google Shape;1224;p85"/>
          <p:cNvSpPr/>
          <p:nvPr/>
        </p:nvSpPr>
        <p:spPr>
          <a:xfrm>
            <a:off x="65302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25" name="Google Shape;1225;p85"/>
          <p:cNvSpPr/>
          <p:nvPr/>
        </p:nvSpPr>
        <p:spPr>
          <a:xfrm>
            <a:off x="456596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26" name="Google Shape;1226;p85"/>
          <p:cNvSpPr/>
          <p:nvPr/>
        </p:nvSpPr>
        <p:spPr>
          <a:xfrm>
            <a:off x="39112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27" name="Google Shape;1227;p85"/>
          <p:cNvSpPr/>
          <p:nvPr/>
        </p:nvSpPr>
        <p:spPr>
          <a:xfrm>
            <a:off x="3981318" y="3437312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28" name="Google Shape;1228;p85"/>
          <p:cNvSpPr/>
          <p:nvPr/>
        </p:nvSpPr>
        <p:spPr>
          <a:xfrm>
            <a:off x="4636068" y="3437312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29" name="Google Shape;1229;p85"/>
          <p:cNvSpPr/>
          <p:nvPr/>
        </p:nvSpPr>
        <p:spPr>
          <a:xfrm>
            <a:off x="5290818" y="3437312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30" name="Google Shape;1230;p85"/>
          <p:cNvSpPr/>
          <p:nvPr/>
        </p:nvSpPr>
        <p:spPr>
          <a:xfrm>
            <a:off x="2497396" y="4062744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31" name="Google Shape;1231;p85"/>
          <p:cNvSpPr/>
          <p:nvPr/>
        </p:nvSpPr>
        <p:spPr>
          <a:xfrm>
            <a:off x="3139657" y="407184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232" name="Google Shape;123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62" y="1619988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85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85"/>
          <p:cNvSpPr txBox="1"/>
          <p:nvPr/>
        </p:nvSpPr>
        <p:spPr>
          <a:xfrm>
            <a:off x="4261875" y="1398888"/>
            <a:ext cx="2057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I’m going to 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double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7 first.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35" name="Google Shape;1235;p85"/>
          <p:cNvSpPr/>
          <p:nvPr/>
        </p:nvSpPr>
        <p:spPr>
          <a:xfrm>
            <a:off x="3983939" y="4087712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36" name="Google Shape;1236;p85"/>
          <p:cNvSpPr/>
          <p:nvPr/>
        </p:nvSpPr>
        <p:spPr>
          <a:xfrm>
            <a:off x="4646132" y="4080951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37" name="Google Shape;1237;p85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38" name="Google Shape;1238;p85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1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39" name="Google Shape;1239;p85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0" name="Google Shape;1240;p85"/>
          <p:cNvSpPr txBox="1"/>
          <p:nvPr/>
        </p:nvSpPr>
        <p:spPr>
          <a:xfrm>
            <a:off x="455600" y="2628825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+ 7 = 14</a:t>
            </a:r>
            <a:endParaRPr/>
          </a:p>
        </p:txBody>
      </p:sp>
      <p:sp>
        <p:nvSpPr>
          <p:cNvPr id="1241" name="Google Shape;1241;p85"/>
          <p:cNvSpPr txBox="1"/>
          <p:nvPr/>
        </p:nvSpPr>
        <p:spPr>
          <a:xfrm>
            <a:off x="2677950" y="2628825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14 + 1 = 15</a:t>
            </a:r>
            <a:endParaRPr/>
          </a:p>
        </p:txBody>
      </p:sp>
      <p:sp>
        <p:nvSpPr>
          <p:cNvPr id="1242" name="Google Shape;1242;p85"/>
          <p:cNvSpPr txBox="1"/>
          <p:nvPr/>
        </p:nvSpPr>
        <p:spPr>
          <a:xfrm>
            <a:off x="5220725" y="2637975"/>
            <a:ext cx="290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+ 7 + 1 = 15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246" name="Shape 1246"/>
        <p:cNvGrpSpPr/>
        <p:nvPr/>
      </p:nvGrpSpPr>
      <p:grpSpPr>
        <a:xfrm>
          <a:off x="0" y="0"/>
          <a:ext cx="0" cy="0"/>
        </a:xfrm>
      </p:grpSpPr>
      <p:sp>
        <p:nvSpPr>
          <p:cNvPr id="1247" name="Google Shape;1247;p86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248" name="Google Shape;1248;p86"/>
          <p:cNvSpPr txBox="1"/>
          <p:nvPr>
            <p:ph type="body" idx="1"/>
          </p:nvPr>
        </p:nvSpPr>
        <p:spPr>
          <a:xfrm>
            <a:off x="324000" y="759300"/>
            <a:ext cx="8237700" cy="42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pic>
        <p:nvPicPr>
          <p:cNvPr id="1249" name="Google Shape;1249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38" y="172168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86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86"/>
          <p:cNvSpPr txBox="1"/>
          <p:nvPr/>
        </p:nvSpPr>
        <p:spPr>
          <a:xfrm>
            <a:off x="4273525" y="1398888"/>
            <a:ext cx="19506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What should I add first? 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52" name="Google Shape;1252;p86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3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53" name="Google Shape;1253;p86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6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54" name="Google Shape;1254;p86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6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255" name="Google Shape;1255;p86"/>
          <p:cNvGrpSpPr/>
          <p:nvPr/>
        </p:nvGrpSpPr>
        <p:grpSpPr>
          <a:xfrm>
            <a:off x="455591" y="3357735"/>
            <a:ext cx="6729375" cy="1318975"/>
            <a:chOff x="455591" y="3357735"/>
            <a:chExt cx="6729375" cy="1318975"/>
          </a:xfrm>
        </p:grpSpPr>
        <p:sp>
          <p:nvSpPr>
            <p:cNvPr id="1256" name="Google Shape;1256;p86"/>
            <p:cNvSpPr/>
            <p:nvPr/>
          </p:nvSpPr>
          <p:spPr>
            <a:xfrm>
              <a:off x="5875466" y="3367210"/>
              <a:ext cx="654900" cy="6549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7" name="Google Shape;1257;p86"/>
            <p:cNvSpPr/>
            <p:nvPr/>
          </p:nvSpPr>
          <p:spPr>
            <a:xfrm>
              <a:off x="17650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8" name="Google Shape;1258;p86"/>
            <p:cNvSpPr/>
            <p:nvPr/>
          </p:nvSpPr>
          <p:spPr>
            <a:xfrm>
              <a:off x="241984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9" name="Google Shape;1259;p86"/>
            <p:cNvSpPr/>
            <p:nvPr/>
          </p:nvSpPr>
          <p:spPr>
            <a:xfrm>
              <a:off x="30745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0" name="Google Shape;1260;p86"/>
            <p:cNvSpPr/>
            <p:nvPr/>
          </p:nvSpPr>
          <p:spPr>
            <a:xfrm>
              <a:off x="111034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1" name="Google Shape;1261;p86"/>
            <p:cNvSpPr/>
            <p:nvPr/>
          </p:nvSpPr>
          <p:spPr>
            <a:xfrm>
              <a:off x="1180443" y="4082587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2" name="Google Shape;1262;p86"/>
            <p:cNvSpPr/>
            <p:nvPr/>
          </p:nvSpPr>
          <p:spPr>
            <a:xfrm>
              <a:off x="4555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3" name="Google Shape;1263;p86"/>
            <p:cNvSpPr/>
            <p:nvPr/>
          </p:nvSpPr>
          <p:spPr>
            <a:xfrm>
              <a:off x="525693" y="4082587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4" name="Google Shape;1264;p86"/>
            <p:cNvSpPr/>
            <p:nvPr/>
          </p:nvSpPr>
          <p:spPr>
            <a:xfrm>
              <a:off x="17650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5" name="Google Shape;1265;p86"/>
            <p:cNvSpPr/>
            <p:nvPr/>
          </p:nvSpPr>
          <p:spPr>
            <a:xfrm>
              <a:off x="183519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6" name="Google Shape;1266;p86"/>
            <p:cNvSpPr/>
            <p:nvPr/>
          </p:nvSpPr>
          <p:spPr>
            <a:xfrm>
              <a:off x="241984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7" name="Google Shape;1267;p86"/>
            <p:cNvSpPr/>
            <p:nvPr/>
          </p:nvSpPr>
          <p:spPr>
            <a:xfrm>
              <a:off x="248994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8" name="Google Shape;1268;p86"/>
            <p:cNvSpPr/>
            <p:nvPr/>
          </p:nvSpPr>
          <p:spPr>
            <a:xfrm>
              <a:off x="30745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9" name="Google Shape;1269;p86"/>
            <p:cNvSpPr/>
            <p:nvPr/>
          </p:nvSpPr>
          <p:spPr>
            <a:xfrm>
              <a:off x="314469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0" name="Google Shape;1270;p86"/>
            <p:cNvSpPr/>
            <p:nvPr/>
          </p:nvSpPr>
          <p:spPr>
            <a:xfrm>
              <a:off x="111034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1" name="Google Shape;1271;p86"/>
            <p:cNvSpPr/>
            <p:nvPr/>
          </p:nvSpPr>
          <p:spPr>
            <a:xfrm>
              <a:off x="1180443" y="3427837"/>
              <a:ext cx="514546" cy="514546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2" name="Google Shape;1272;p86"/>
            <p:cNvSpPr/>
            <p:nvPr/>
          </p:nvSpPr>
          <p:spPr>
            <a:xfrm>
              <a:off x="4555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3" name="Google Shape;1273;p86"/>
            <p:cNvSpPr/>
            <p:nvPr/>
          </p:nvSpPr>
          <p:spPr>
            <a:xfrm>
              <a:off x="525693" y="3427837"/>
              <a:ext cx="514546" cy="514546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4" name="Google Shape;1274;p86"/>
            <p:cNvSpPr/>
            <p:nvPr/>
          </p:nvSpPr>
          <p:spPr>
            <a:xfrm>
              <a:off x="2497396" y="4062744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5" name="Google Shape;1275;p86"/>
            <p:cNvSpPr/>
            <p:nvPr/>
          </p:nvSpPr>
          <p:spPr>
            <a:xfrm>
              <a:off x="3139657" y="4071847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6" name="Google Shape;1276;p86"/>
            <p:cNvSpPr/>
            <p:nvPr/>
          </p:nvSpPr>
          <p:spPr>
            <a:xfrm>
              <a:off x="3983939" y="4087712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7" name="Google Shape;1277;p86"/>
            <p:cNvSpPr/>
            <p:nvPr/>
          </p:nvSpPr>
          <p:spPr>
            <a:xfrm>
              <a:off x="522071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8" name="Google Shape;1278;p86"/>
            <p:cNvSpPr/>
            <p:nvPr/>
          </p:nvSpPr>
          <p:spPr>
            <a:xfrm>
              <a:off x="587546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9" name="Google Shape;1279;p86"/>
            <p:cNvSpPr/>
            <p:nvPr/>
          </p:nvSpPr>
          <p:spPr>
            <a:xfrm>
              <a:off x="653021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0" name="Google Shape;1280;p86"/>
            <p:cNvSpPr/>
            <p:nvPr/>
          </p:nvSpPr>
          <p:spPr>
            <a:xfrm>
              <a:off x="456596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1" name="Google Shape;1281;p86"/>
            <p:cNvSpPr/>
            <p:nvPr/>
          </p:nvSpPr>
          <p:spPr>
            <a:xfrm>
              <a:off x="391121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2" name="Google Shape;1282;p86"/>
            <p:cNvSpPr/>
            <p:nvPr/>
          </p:nvSpPr>
          <p:spPr>
            <a:xfrm>
              <a:off x="1844296" y="4080944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3" name="Google Shape;1283;p86"/>
            <p:cNvSpPr/>
            <p:nvPr/>
          </p:nvSpPr>
          <p:spPr>
            <a:xfrm>
              <a:off x="522071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4" name="Google Shape;1284;p86"/>
            <p:cNvSpPr/>
            <p:nvPr/>
          </p:nvSpPr>
          <p:spPr>
            <a:xfrm>
              <a:off x="653021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5" name="Google Shape;1285;p86"/>
            <p:cNvSpPr/>
            <p:nvPr/>
          </p:nvSpPr>
          <p:spPr>
            <a:xfrm>
              <a:off x="456596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6" name="Google Shape;1286;p86"/>
            <p:cNvSpPr/>
            <p:nvPr/>
          </p:nvSpPr>
          <p:spPr>
            <a:xfrm>
              <a:off x="391121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7" name="Google Shape;1287;p86"/>
            <p:cNvSpPr/>
            <p:nvPr/>
          </p:nvSpPr>
          <p:spPr>
            <a:xfrm>
              <a:off x="3981318" y="3437312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288" name="Google Shape;1288;p86"/>
          <p:cNvSpPr txBox="1"/>
          <p:nvPr/>
        </p:nvSpPr>
        <p:spPr>
          <a:xfrm>
            <a:off x="455600" y="2598300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6 + 6 = 12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292" name="Shape 1292"/>
        <p:cNvGrpSpPr/>
        <p:nvPr/>
      </p:nvGrpSpPr>
      <p:grpSpPr>
        <a:xfrm>
          <a:off x="0" y="0"/>
          <a:ext cx="0" cy="0"/>
        </a:xfrm>
      </p:grpSpPr>
      <p:sp>
        <p:nvSpPr>
          <p:cNvPr id="1293" name="Google Shape;1293;p8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294" name="Google Shape;1294;p87"/>
          <p:cNvSpPr txBox="1"/>
          <p:nvPr>
            <p:ph type="body" idx="1"/>
          </p:nvPr>
        </p:nvSpPr>
        <p:spPr>
          <a:xfrm>
            <a:off x="324000" y="759300"/>
            <a:ext cx="8237700" cy="42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grpSp>
        <p:nvGrpSpPr>
          <p:cNvPr id="1295" name="Google Shape;1295;p87"/>
          <p:cNvGrpSpPr/>
          <p:nvPr/>
        </p:nvGrpSpPr>
        <p:grpSpPr>
          <a:xfrm>
            <a:off x="455591" y="3357735"/>
            <a:ext cx="3273750" cy="1309500"/>
            <a:chOff x="1759500" y="884250"/>
            <a:chExt cx="5625000" cy="2250000"/>
          </a:xfrm>
        </p:grpSpPr>
        <p:sp>
          <p:nvSpPr>
            <p:cNvPr id="1296" name="Google Shape;1296;p87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7" name="Google Shape;1297;p87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8" name="Google Shape;1298;p87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9" name="Google Shape;1299;p87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0" name="Google Shape;1300;p87"/>
            <p:cNvSpPr/>
            <p:nvPr/>
          </p:nvSpPr>
          <p:spPr>
            <a:xfrm>
              <a:off x="3004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1" name="Google Shape;1301;p87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2" name="Google Shape;1302;p87"/>
            <p:cNvSpPr/>
            <p:nvPr/>
          </p:nvSpPr>
          <p:spPr>
            <a:xfrm>
              <a:off x="1879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3" name="Google Shape;1303;p87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4" name="Google Shape;1304;p87"/>
            <p:cNvSpPr/>
            <p:nvPr/>
          </p:nvSpPr>
          <p:spPr>
            <a:xfrm>
              <a:off x="4129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5" name="Google Shape;1305;p87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6" name="Google Shape;1306;p87"/>
            <p:cNvSpPr/>
            <p:nvPr/>
          </p:nvSpPr>
          <p:spPr>
            <a:xfrm>
              <a:off x="5254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7" name="Google Shape;1307;p87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8" name="Google Shape;1308;p87"/>
            <p:cNvSpPr/>
            <p:nvPr/>
          </p:nvSpPr>
          <p:spPr>
            <a:xfrm>
              <a:off x="6379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9" name="Google Shape;1309;p87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0" name="Google Shape;1310;p87"/>
            <p:cNvSpPr/>
            <p:nvPr/>
          </p:nvSpPr>
          <p:spPr>
            <a:xfrm>
              <a:off x="300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1" name="Google Shape;1311;p87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2" name="Google Shape;1312;p87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87"/>
          <p:cNvSpPr/>
          <p:nvPr/>
        </p:nvSpPr>
        <p:spPr>
          <a:xfrm>
            <a:off x="52207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14" name="Google Shape;1314;p87"/>
          <p:cNvSpPr/>
          <p:nvPr/>
        </p:nvSpPr>
        <p:spPr>
          <a:xfrm>
            <a:off x="587546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15" name="Google Shape;1315;p87"/>
          <p:cNvSpPr/>
          <p:nvPr/>
        </p:nvSpPr>
        <p:spPr>
          <a:xfrm>
            <a:off x="65302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16" name="Google Shape;1316;p87"/>
          <p:cNvSpPr/>
          <p:nvPr/>
        </p:nvSpPr>
        <p:spPr>
          <a:xfrm>
            <a:off x="456596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17" name="Google Shape;1317;p87"/>
          <p:cNvSpPr/>
          <p:nvPr/>
        </p:nvSpPr>
        <p:spPr>
          <a:xfrm>
            <a:off x="39112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18" name="Google Shape;1318;p87"/>
          <p:cNvSpPr/>
          <p:nvPr/>
        </p:nvSpPr>
        <p:spPr>
          <a:xfrm>
            <a:off x="1844296" y="4080944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19" name="Google Shape;1319;p87"/>
          <p:cNvSpPr/>
          <p:nvPr/>
        </p:nvSpPr>
        <p:spPr>
          <a:xfrm>
            <a:off x="52207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20" name="Google Shape;1320;p87"/>
          <p:cNvSpPr/>
          <p:nvPr/>
        </p:nvSpPr>
        <p:spPr>
          <a:xfrm>
            <a:off x="587546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21" name="Google Shape;1321;p87"/>
          <p:cNvSpPr/>
          <p:nvPr/>
        </p:nvSpPr>
        <p:spPr>
          <a:xfrm>
            <a:off x="65302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22" name="Google Shape;1322;p87"/>
          <p:cNvSpPr/>
          <p:nvPr/>
        </p:nvSpPr>
        <p:spPr>
          <a:xfrm>
            <a:off x="456596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23" name="Google Shape;1323;p87"/>
          <p:cNvSpPr/>
          <p:nvPr/>
        </p:nvSpPr>
        <p:spPr>
          <a:xfrm>
            <a:off x="39112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24" name="Google Shape;1324;p87"/>
          <p:cNvSpPr/>
          <p:nvPr/>
        </p:nvSpPr>
        <p:spPr>
          <a:xfrm>
            <a:off x="3981318" y="3437312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25" name="Google Shape;1325;p87"/>
          <p:cNvSpPr/>
          <p:nvPr/>
        </p:nvSpPr>
        <p:spPr>
          <a:xfrm>
            <a:off x="4636068" y="3437312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26" name="Google Shape;1326;p87"/>
          <p:cNvSpPr/>
          <p:nvPr/>
        </p:nvSpPr>
        <p:spPr>
          <a:xfrm>
            <a:off x="5290818" y="3437312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27" name="Google Shape;1327;p87"/>
          <p:cNvSpPr/>
          <p:nvPr/>
        </p:nvSpPr>
        <p:spPr>
          <a:xfrm>
            <a:off x="2497396" y="4062744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28" name="Google Shape;1328;p87"/>
          <p:cNvSpPr/>
          <p:nvPr/>
        </p:nvSpPr>
        <p:spPr>
          <a:xfrm>
            <a:off x="3139657" y="407184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329" name="Google Shape;132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38" y="172168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87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87"/>
          <p:cNvSpPr txBox="1"/>
          <p:nvPr/>
        </p:nvSpPr>
        <p:spPr>
          <a:xfrm>
            <a:off x="4273525" y="1398888"/>
            <a:ext cx="19506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What should I add first? 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32" name="Google Shape;1332;p87"/>
          <p:cNvSpPr/>
          <p:nvPr/>
        </p:nvSpPr>
        <p:spPr>
          <a:xfrm>
            <a:off x="3983939" y="4087712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33" name="Google Shape;1333;p87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3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34" name="Google Shape;1334;p87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6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35" name="Google Shape;1335;p87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6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36" name="Google Shape;1336;p87"/>
          <p:cNvSpPr txBox="1"/>
          <p:nvPr/>
        </p:nvSpPr>
        <p:spPr>
          <a:xfrm>
            <a:off x="5030825" y="2579263"/>
            <a:ext cx="2951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6 + 6 + 3 = 15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337" name="Google Shape;1337;p87"/>
          <p:cNvSpPr/>
          <p:nvPr/>
        </p:nvSpPr>
        <p:spPr>
          <a:xfrm>
            <a:off x="5944618" y="3425862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38" name="Google Shape;1338;p87"/>
          <p:cNvSpPr txBox="1"/>
          <p:nvPr/>
        </p:nvSpPr>
        <p:spPr>
          <a:xfrm>
            <a:off x="455600" y="2598300"/>
            <a:ext cx="184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6 + 6 = 12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339" name="Google Shape;1339;p87"/>
          <p:cNvSpPr txBox="1"/>
          <p:nvPr/>
        </p:nvSpPr>
        <p:spPr>
          <a:xfrm>
            <a:off x="2700325" y="2591838"/>
            <a:ext cx="2590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12 + 3 = 15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343" name="Shape 1343"/>
        <p:cNvGrpSpPr/>
        <p:nvPr/>
      </p:nvGrpSpPr>
      <p:grpSpPr>
        <a:xfrm>
          <a:off x="0" y="0"/>
          <a:ext cx="0" cy="0"/>
        </a:xfrm>
      </p:grpSpPr>
      <p:sp>
        <p:nvSpPr>
          <p:cNvPr id="1344" name="Google Shape;1344;p88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345" name="Google Shape;1345;p88"/>
          <p:cNvSpPr txBox="1"/>
          <p:nvPr>
            <p:ph type="body" idx="1"/>
          </p:nvPr>
        </p:nvSpPr>
        <p:spPr>
          <a:xfrm>
            <a:off x="324000" y="759300"/>
            <a:ext cx="6549300" cy="4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pic>
        <p:nvPicPr>
          <p:cNvPr id="1346" name="Google Shape;1346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2287" y="1756938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88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3934600" y="1231950"/>
            <a:ext cx="2877676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88"/>
          <p:cNvSpPr txBox="1"/>
          <p:nvPr/>
        </p:nvSpPr>
        <p:spPr>
          <a:xfrm>
            <a:off x="4035253" y="1398900"/>
            <a:ext cx="26763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is 19. What is the missing number?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9" name="Google Shape;1349;p88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8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0" name="Google Shape;1350;p88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8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1" name="Google Shape;1351;p88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352" name="Google Shape;1352;p88"/>
          <p:cNvGrpSpPr/>
          <p:nvPr/>
        </p:nvGrpSpPr>
        <p:grpSpPr>
          <a:xfrm>
            <a:off x="455591" y="3357735"/>
            <a:ext cx="6729375" cy="1318975"/>
            <a:chOff x="455591" y="3357735"/>
            <a:chExt cx="6729375" cy="1318975"/>
          </a:xfrm>
        </p:grpSpPr>
        <p:sp>
          <p:nvSpPr>
            <p:cNvPr id="1353" name="Google Shape;1353;p88"/>
            <p:cNvSpPr/>
            <p:nvPr/>
          </p:nvSpPr>
          <p:spPr>
            <a:xfrm>
              <a:off x="17650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4" name="Google Shape;1354;p88"/>
            <p:cNvSpPr/>
            <p:nvPr/>
          </p:nvSpPr>
          <p:spPr>
            <a:xfrm>
              <a:off x="241984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5" name="Google Shape;1355;p88"/>
            <p:cNvSpPr/>
            <p:nvPr/>
          </p:nvSpPr>
          <p:spPr>
            <a:xfrm>
              <a:off x="30745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6" name="Google Shape;1356;p88"/>
            <p:cNvSpPr/>
            <p:nvPr/>
          </p:nvSpPr>
          <p:spPr>
            <a:xfrm>
              <a:off x="111034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7" name="Google Shape;1357;p88"/>
            <p:cNvSpPr/>
            <p:nvPr/>
          </p:nvSpPr>
          <p:spPr>
            <a:xfrm>
              <a:off x="1180443" y="4082587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8" name="Google Shape;1358;p88"/>
            <p:cNvSpPr/>
            <p:nvPr/>
          </p:nvSpPr>
          <p:spPr>
            <a:xfrm>
              <a:off x="4555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9" name="Google Shape;1359;p88"/>
            <p:cNvSpPr/>
            <p:nvPr/>
          </p:nvSpPr>
          <p:spPr>
            <a:xfrm>
              <a:off x="525693" y="4082587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0" name="Google Shape;1360;p88"/>
            <p:cNvSpPr/>
            <p:nvPr/>
          </p:nvSpPr>
          <p:spPr>
            <a:xfrm>
              <a:off x="17650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1" name="Google Shape;1361;p88"/>
            <p:cNvSpPr/>
            <p:nvPr/>
          </p:nvSpPr>
          <p:spPr>
            <a:xfrm>
              <a:off x="183519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2" name="Google Shape;1362;p88"/>
            <p:cNvSpPr/>
            <p:nvPr/>
          </p:nvSpPr>
          <p:spPr>
            <a:xfrm>
              <a:off x="241984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3" name="Google Shape;1363;p88"/>
            <p:cNvSpPr/>
            <p:nvPr/>
          </p:nvSpPr>
          <p:spPr>
            <a:xfrm>
              <a:off x="248994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4" name="Google Shape;1364;p88"/>
            <p:cNvSpPr/>
            <p:nvPr/>
          </p:nvSpPr>
          <p:spPr>
            <a:xfrm>
              <a:off x="30745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5" name="Google Shape;1365;p88"/>
            <p:cNvSpPr/>
            <p:nvPr/>
          </p:nvSpPr>
          <p:spPr>
            <a:xfrm>
              <a:off x="314469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6" name="Google Shape;1366;p88"/>
            <p:cNvSpPr/>
            <p:nvPr/>
          </p:nvSpPr>
          <p:spPr>
            <a:xfrm>
              <a:off x="111034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7" name="Google Shape;1367;p88"/>
            <p:cNvSpPr/>
            <p:nvPr/>
          </p:nvSpPr>
          <p:spPr>
            <a:xfrm>
              <a:off x="1180443" y="3427837"/>
              <a:ext cx="514546" cy="514546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8" name="Google Shape;1368;p88"/>
            <p:cNvSpPr/>
            <p:nvPr/>
          </p:nvSpPr>
          <p:spPr>
            <a:xfrm>
              <a:off x="4555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9" name="Google Shape;1369;p88"/>
            <p:cNvSpPr/>
            <p:nvPr/>
          </p:nvSpPr>
          <p:spPr>
            <a:xfrm>
              <a:off x="525693" y="3427837"/>
              <a:ext cx="514546" cy="514546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0" name="Google Shape;1370;p88"/>
            <p:cNvSpPr/>
            <p:nvPr/>
          </p:nvSpPr>
          <p:spPr>
            <a:xfrm>
              <a:off x="522071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1" name="Google Shape;1371;p88"/>
            <p:cNvSpPr/>
            <p:nvPr/>
          </p:nvSpPr>
          <p:spPr>
            <a:xfrm>
              <a:off x="587546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2" name="Google Shape;1372;p88"/>
            <p:cNvSpPr/>
            <p:nvPr/>
          </p:nvSpPr>
          <p:spPr>
            <a:xfrm>
              <a:off x="653021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3" name="Google Shape;1373;p88"/>
            <p:cNvSpPr/>
            <p:nvPr/>
          </p:nvSpPr>
          <p:spPr>
            <a:xfrm>
              <a:off x="456596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4" name="Google Shape;1374;p88"/>
            <p:cNvSpPr/>
            <p:nvPr/>
          </p:nvSpPr>
          <p:spPr>
            <a:xfrm>
              <a:off x="391121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5" name="Google Shape;1375;p88"/>
            <p:cNvSpPr/>
            <p:nvPr/>
          </p:nvSpPr>
          <p:spPr>
            <a:xfrm>
              <a:off x="1844296" y="4080944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6" name="Google Shape;1376;p88"/>
            <p:cNvSpPr/>
            <p:nvPr/>
          </p:nvSpPr>
          <p:spPr>
            <a:xfrm>
              <a:off x="522071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7" name="Google Shape;1377;p88"/>
            <p:cNvSpPr/>
            <p:nvPr/>
          </p:nvSpPr>
          <p:spPr>
            <a:xfrm>
              <a:off x="587546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8" name="Google Shape;1378;p88"/>
            <p:cNvSpPr/>
            <p:nvPr/>
          </p:nvSpPr>
          <p:spPr>
            <a:xfrm>
              <a:off x="653021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9" name="Google Shape;1379;p88"/>
            <p:cNvSpPr/>
            <p:nvPr/>
          </p:nvSpPr>
          <p:spPr>
            <a:xfrm>
              <a:off x="456596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0" name="Google Shape;1380;p88"/>
            <p:cNvSpPr/>
            <p:nvPr/>
          </p:nvSpPr>
          <p:spPr>
            <a:xfrm>
              <a:off x="391121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1" name="Google Shape;1381;p88"/>
            <p:cNvSpPr/>
            <p:nvPr/>
          </p:nvSpPr>
          <p:spPr>
            <a:xfrm>
              <a:off x="3981318" y="3437312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2" name="Google Shape;1382;p88"/>
            <p:cNvSpPr/>
            <p:nvPr/>
          </p:nvSpPr>
          <p:spPr>
            <a:xfrm>
              <a:off x="4636068" y="3437312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3" name="Google Shape;1383;p88"/>
            <p:cNvSpPr/>
            <p:nvPr/>
          </p:nvSpPr>
          <p:spPr>
            <a:xfrm>
              <a:off x="5290818" y="3437312"/>
              <a:ext cx="514546" cy="514546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4" name="Google Shape;1384;p88"/>
            <p:cNvSpPr/>
            <p:nvPr/>
          </p:nvSpPr>
          <p:spPr>
            <a:xfrm>
              <a:off x="2497396" y="4062744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5" name="Google Shape;1385;p88"/>
            <p:cNvSpPr/>
            <p:nvPr/>
          </p:nvSpPr>
          <p:spPr>
            <a:xfrm>
              <a:off x="3139657" y="4071847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6" name="Google Shape;1386;p88"/>
            <p:cNvSpPr/>
            <p:nvPr/>
          </p:nvSpPr>
          <p:spPr>
            <a:xfrm>
              <a:off x="3983939" y="4087712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7" name="Google Shape;1387;p88"/>
            <p:cNvSpPr/>
            <p:nvPr/>
          </p:nvSpPr>
          <p:spPr>
            <a:xfrm>
              <a:off x="4646132" y="4080951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8" name="Google Shape;1388;p88"/>
            <p:cNvSpPr/>
            <p:nvPr/>
          </p:nvSpPr>
          <p:spPr>
            <a:xfrm>
              <a:off x="5300687" y="4080951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389" name="Google Shape;1389;p88"/>
          <p:cNvSpPr txBox="1"/>
          <p:nvPr/>
        </p:nvSpPr>
        <p:spPr>
          <a:xfrm>
            <a:off x="455600" y="2722250"/>
            <a:ext cx="2590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8 + 8 = 16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393" name="Shape 1393"/>
        <p:cNvGrpSpPr/>
        <p:nvPr/>
      </p:nvGrpSpPr>
      <p:grpSpPr>
        <a:xfrm>
          <a:off x="0" y="0"/>
          <a:ext cx="0" cy="0"/>
        </a:xfrm>
      </p:grpSpPr>
      <p:sp>
        <p:nvSpPr>
          <p:cNvPr id="1394" name="Google Shape;1394;p8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395" name="Google Shape;1395;p89"/>
          <p:cNvSpPr txBox="1"/>
          <p:nvPr>
            <p:ph type="body" idx="1"/>
          </p:nvPr>
        </p:nvSpPr>
        <p:spPr>
          <a:xfrm>
            <a:off x="324000" y="759300"/>
            <a:ext cx="6549300" cy="4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grpSp>
        <p:nvGrpSpPr>
          <p:cNvPr id="1396" name="Google Shape;1396;p89"/>
          <p:cNvGrpSpPr/>
          <p:nvPr/>
        </p:nvGrpSpPr>
        <p:grpSpPr>
          <a:xfrm>
            <a:off x="455591" y="3357735"/>
            <a:ext cx="3273750" cy="1309500"/>
            <a:chOff x="1759500" y="884250"/>
            <a:chExt cx="5625000" cy="2250000"/>
          </a:xfrm>
        </p:grpSpPr>
        <p:sp>
          <p:nvSpPr>
            <p:cNvPr id="1397" name="Google Shape;1397;p89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8" name="Google Shape;1398;p89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9" name="Google Shape;1399;p89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0" name="Google Shape;1400;p89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1" name="Google Shape;1401;p89"/>
            <p:cNvSpPr/>
            <p:nvPr/>
          </p:nvSpPr>
          <p:spPr>
            <a:xfrm>
              <a:off x="3004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2" name="Google Shape;1402;p89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3" name="Google Shape;1403;p89"/>
            <p:cNvSpPr/>
            <p:nvPr/>
          </p:nvSpPr>
          <p:spPr>
            <a:xfrm>
              <a:off x="1879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4" name="Google Shape;1404;p89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5" name="Google Shape;1405;p89"/>
            <p:cNvSpPr/>
            <p:nvPr/>
          </p:nvSpPr>
          <p:spPr>
            <a:xfrm>
              <a:off x="4129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6" name="Google Shape;1406;p89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7" name="Google Shape;1407;p89"/>
            <p:cNvSpPr/>
            <p:nvPr/>
          </p:nvSpPr>
          <p:spPr>
            <a:xfrm>
              <a:off x="5254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8" name="Google Shape;1408;p89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9" name="Google Shape;1409;p89"/>
            <p:cNvSpPr/>
            <p:nvPr/>
          </p:nvSpPr>
          <p:spPr>
            <a:xfrm>
              <a:off x="6379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0" name="Google Shape;1410;p89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1" name="Google Shape;1411;p89"/>
            <p:cNvSpPr/>
            <p:nvPr/>
          </p:nvSpPr>
          <p:spPr>
            <a:xfrm>
              <a:off x="300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2" name="Google Shape;1412;p89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3" name="Google Shape;1413;p89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89"/>
          <p:cNvGrpSpPr/>
          <p:nvPr/>
        </p:nvGrpSpPr>
        <p:grpSpPr>
          <a:xfrm>
            <a:off x="1844296" y="3367210"/>
            <a:ext cx="5340670" cy="1309500"/>
            <a:chOff x="-1791908" y="884250"/>
            <a:chExt cx="9176408" cy="2250000"/>
          </a:xfrm>
        </p:grpSpPr>
        <p:sp>
          <p:nvSpPr>
            <p:cNvPr id="1415" name="Google Shape;1415;p89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6" name="Google Shape;1416;p89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7" name="Google Shape;1417;p89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8" name="Google Shape;1418;p89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9" name="Google Shape;1419;p89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0" name="Google Shape;1420;p89"/>
            <p:cNvSpPr/>
            <p:nvPr/>
          </p:nvSpPr>
          <p:spPr>
            <a:xfrm>
              <a:off x="-1791908" y="2110597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1" name="Google Shape;1421;p89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2" name="Google Shape;1422;p89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3" name="Google Shape;1423;p89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4" name="Google Shape;1424;p89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5" name="Google Shape;1425;p89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6" name="Google Shape;1426;p89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7" name="Google Shape;1427;p89"/>
            <p:cNvSpPr/>
            <p:nvPr/>
          </p:nvSpPr>
          <p:spPr>
            <a:xfrm>
              <a:off x="3004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8" name="Google Shape;1428;p89"/>
            <p:cNvSpPr/>
            <p:nvPr/>
          </p:nvSpPr>
          <p:spPr>
            <a:xfrm>
              <a:off x="412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429" name="Google Shape;1429;p89"/>
          <p:cNvSpPr/>
          <p:nvPr/>
        </p:nvSpPr>
        <p:spPr>
          <a:xfrm>
            <a:off x="2497396" y="4062744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430" name="Google Shape;1430;p89"/>
          <p:cNvSpPr/>
          <p:nvPr/>
        </p:nvSpPr>
        <p:spPr>
          <a:xfrm>
            <a:off x="3139657" y="407184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431" name="Google Shape;143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2287" y="1756938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89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3934600" y="1231950"/>
            <a:ext cx="2877676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p89"/>
          <p:cNvSpPr txBox="1"/>
          <p:nvPr/>
        </p:nvSpPr>
        <p:spPr>
          <a:xfrm>
            <a:off x="4035253" y="1398900"/>
            <a:ext cx="26763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is 19. What is the missing number?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34" name="Google Shape;1434;p89"/>
          <p:cNvSpPr/>
          <p:nvPr/>
        </p:nvSpPr>
        <p:spPr>
          <a:xfrm>
            <a:off x="3983939" y="4087712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435" name="Google Shape;1435;p89"/>
          <p:cNvSpPr/>
          <p:nvPr/>
        </p:nvSpPr>
        <p:spPr>
          <a:xfrm>
            <a:off x="4646132" y="4080951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436" name="Google Shape;1436;p89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8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37" name="Google Shape;1437;p89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8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38" name="Google Shape;1438;p89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39" name="Google Shape;1439;p89"/>
          <p:cNvSpPr/>
          <p:nvPr/>
        </p:nvSpPr>
        <p:spPr>
          <a:xfrm>
            <a:off x="5300687" y="4080951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440" name="Google Shape;1440;p89"/>
          <p:cNvSpPr/>
          <p:nvPr/>
        </p:nvSpPr>
        <p:spPr>
          <a:xfrm>
            <a:off x="5949157" y="3433251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441" name="Google Shape;1441;p89"/>
          <p:cNvSpPr/>
          <p:nvPr/>
        </p:nvSpPr>
        <p:spPr>
          <a:xfrm>
            <a:off x="6604482" y="3433251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442" name="Google Shape;1442;p89"/>
          <p:cNvSpPr/>
          <p:nvPr/>
        </p:nvSpPr>
        <p:spPr>
          <a:xfrm>
            <a:off x="5955232" y="4091141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443" name="Google Shape;1443;p89"/>
          <p:cNvSpPr txBox="1"/>
          <p:nvPr/>
        </p:nvSpPr>
        <p:spPr>
          <a:xfrm>
            <a:off x="455600" y="2722250"/>
            <a:ext cx="20418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8 + 8 = 16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44" name="Google Shape;1444;p89"/>
          <p:cNvSpPr txBox="1"/>
          <p:nvPr/>
        </p:nvSpPr>
        <p:spPr>
          <a:xfrm>
            <a:off x="2596725" y="2722250"/>
            <a:ext cx="2590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16 + </a:t>
            </a:r>
            <a:r>
              <a:rPr lang="en-GB" sz="2400" u="sng"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 = 19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45" name="Google Shape;1445;p89"/>
          <p:cNvSpPr txBox="1"/>
          <p:nvPr/>
        </p:nvSpPr>
        <p:spPr>
          <a:xfrm>
            <a:off x="3327250" y="2722250"/>
            <a:ext cx="483000" cy="56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3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46" name="Google Shape;1446;p89"/>
          <p:cNvSpPr txBox="1"/>
          <p:nvPr/>
        </p:nvSpPr>
        <p:spPr>
          <a:xfrm>
            <a:off x="5236950" y="2715263"/>
            <a:ext cx="2590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8 + 8 + 3 = 19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450" name="Shape 1450"/>
        <p:cNvGrpSpPr/>
        <p:nvPr/>
      </p:nvGrpSpPr>
      <p:grpSpPr>
        <a:xfrm>
          <a:off x="0" y="0"/>
          <a:ext cx="0" cy="0"/>
        </a:xfrm>
      </p:grpSpPr>
      <p:sp>
        <p:nvSpPr>
          <p:cNvPr id="1451" name="Google Shape;1451;p9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452" name="Google Shape;1452;p90"/>
          <p:cNvSpPr txBox="1"/>
          <p:nvPr>
            <p:ph type="body" idx="1"/>
          </p:nvPr>
        </p:nvSpPr>
        <p:spPr>
          <a:xfrm>
            <a:off x="324000" y="759300"/>
            <a:ext cx="8237700" cy="3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pic>
        <p:nvPicPr>
          <p:cNvPr id="1453" name="Google Shape;1453;p90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3934600" y="1231950"/>
            <a:ext cx="2877676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90"/>
          <p:cNvSpPr txBox="1"/>
          <p:nvPr/>
        </p:nvSpPr>
        <p:spPr>
          <a:xfrm>
            <a:off x="4035253" y="1398900"/>
            <a:ext cx="26763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is 16. What is the missing number?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455" name="Google Shape;1455;p90"/>
          <p:cNvGrpSpPr/>
          <p:nvPr/>
        </p:nvGrpSpPr>
        <p:grpSpPr>
          <a:xfrm>
            <a:off x="455591" y="3357735"/>
            <a:ext cx="6729375" cy="1318975"/>
            <a:chOff x="455591" y="3357735"/>
            <a:chExt cx="6729375" cy="1318975"/>
          </a:xfrm>
        </p:grpSpPr>
        <p:sp>
          <p:nvSpPr>
            <p:cNvPr id="1456" name="Google Shape;1456;p90"/>
            <p:cNvSpPr/>
            <p:nvPr/>
          </p:nvSpPr>
          <p:spPr>
            <a:xfrm>
              <a:off x="17650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7" name="Google Shape;1457;p90"/>
            <p:cNvSpPr/>
            <p:nvPr/>
          </p:nvSpPr>
          <p:spPr>
            <a:xfrm>
              <a:off x="241984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8" name="Google Shape;1458;p90"/>
            <p:cNvSpPr/>
            <p:nvPr/>
          </p:nvSpPr>
          <p:spPr>
            <a:xfrm>
              <a:off x="30745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9" name="Google Shape;1459;p90"/>
            <p:cNvSpPr/>
            <p:nvPr/>
          </p:nvSpPr>
          <p:spPr>
            <a:xfrm>
              <a:off x="111034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0" name="Google Shape;1460;p90"/>
            <p:cNvSpPr/>
            <p:nvPr/>
          </p:nvSpPr>
          <p:spPr>
            <a:xfrm>
              <a:off x="1180443" y="4082587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1" name="Google Shape;1461;p90"/>
            <p:cNvSpPr/>
            <p:nvPr/>
          </p:nvSpPr>
          <p:spPr>
            <a:xfrm>
              <a:off x="4555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2" name="Google Shape;1462;p90"/>
            <p:cNvSpPr/>
            <p:nvPr/>
          </p:nvSpPr>
          <p:spPr>
            <a:xfrm>
              <a:off x="525693" y="4082587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3" name="Google Shape;1463;p90"/>
            <p:cNvSpPr/>
            <p:nvPr/>
          </p:nvSpPr>
          <p:spPr>
            <a:xfrm>
              <a:off x="17650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4" name="Google Shape;1464;p90"/>
            <p:cNvSpPr/>
            <p:nvPr/>
          </p:nvSpPr>
          <p:spPr>
            <a:xfrm>
              <a:off x="183519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5" name="Google Shape;1465;p90"/>
            <p:cNvSpPr/>
            <p:nvPr/>
          </p:nvSpPr>
          <p:spPr>
            <a:xfrm>
              <a:off x="241984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6" name="Google Shape;1466;p90"/>
            <p:cNvSpPr/>
            <p:nvPr/>
          </p:nvSpPr>
          <p:spPr>
            <a:xfrm>
              <a:off x="248994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7" name="Google Shape;1467;p90"/>
            <p:cNvSpPr/>
            <p:nvPr/>
          </p:nvSpPr>
          <p:spPr>
            <a:xfrm>
              <a:off x="30745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8" name="Google Shape;1468;p90"/>
            <p:cNvSpPr/>
            <p:nvPr/>
          </p:nvSpPr>
          <p:spPr>
            <a:xfrm>
              <a:off x="314469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9" name="Google Shape;1469;p90"/>
            <p:cNvSpPr/>
            <p:nvPr/>
          </p:nvSpPr>
          <p:spPr>
            <a:xfrm>
              <a:off x="111034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0" name="Google Shape;1470;p90"/>
            <p:cNvSpPr/>
            <p:nvPr/>
          </p:nvSpPr>
          <p:spPr>
            <a:xfrm>
              <a:off x="1180443" y="3427837"/>
              <a:ext cx="514546" cy="514546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1" name="Google Shape;1471;p90"/>
            <p:cNvSpPr/>
            <p:nvPr/>
          </p:nvSpPr>
          <p:spPr>
            <a:xfrm>
              <a:off x="4555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2" name="Google Shape;1472;p90"/>
            <p:cNvSpPr/>
            <p:nvPr/>
          </p:nvSpPr>
          <p:spPr>
            <a:xfrm>
              <a:off x="525693" y="3427837"/>
              <a:ext cx="514546" cy="514546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3" name="Google Shape;1473;p90"/>
            <p:cNvSpPr/>
            <p:nvPr/>
          </p:nvSpPr>
          <p:spPr>
            <a:xfrm>
              <a:off x="522071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4" name="Google Shape;1474;p90"/>
            <p:cNvSpPr/>
            <p:nvPr/>
          </p:nvSpPr>
          <p:spPr>
            <a:xfrm>
              <a:off x="587546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5" name="Google Shape;1475;p90"/>
            <p:cNvSpPr/>
            <p:nvPr/>
          </p:nvSpPr>
          <p:spPr>
            <a:xfrm>
              <a:off x="653021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6" name="Google Shape;1476;p90"/>
            <p:cNvSpPr/>
            <p:nvPr/>
          </p:nvSpPr>
          <p:spPr>
            <a:xfrm>
              <a:off x="456596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7" name="Google Shape;1477;p90"/>
            <p:cNvSpPr/>
            <p:nvPr/>
          </p:nvSpPr>
          <p:spPr>
            <a:xfrm>
              <a:off x="391121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8" name="Google Shape;1478;p90"/>
            <p:cNvSpPr/>
            <p:nvPr/>
          </p:nvSpPr>
          <p:spPr>
            <a:xfrm>
              <a:off x="1844296" y="4080944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9" name="Google Shape;1479;p90"/>
            <p:cNvSpPr/>
            <p:nvPr/>
          </p:nvSpPr>
          <p:spPr>
            <a:xfrm>
              <a:off x="522071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0" name="Google Shape;1480;p90"/>
            <p:cNvSpPr/>
            <p:nvPr/>
          </p:nvSpPr>
          <p:spPr>
            <a:xfrm>
              <a:off x="587546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1" name="Google Shape;1481;p90"/>
            <p:cNvSpPr/>
            <p:nvPr/>
          </p:nvSpPr>
          <p:spPr>
            <a:xfrm>
              <a:off x="653021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2" name="Google Shape;1482;p90"/>
            <p:cNvSpPr/>
            <p:nvPr/>
          </p:nvSpPr>
          <p:spPr>
            <a:xfrm>
              <a:off x="456596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3" name="Google Shape;1483;p90"/>
            <p:cNvSpPr/>
            <p:nvPr/>
          </p:nvSpPr>
          <p:spPr>
            <a:xfrm>
              <a:off x="391121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4" name="Google Shape;1484;p90"/>
            <p:cNvSpPr/>
            <p:nvPr/>
          </p:nvSpPr>
          <p:spPr>
            <a:xfrm>
              <a:off x="3981318" y="3437312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5" name="Google Shape;1485;p90"/>
            <p:cNvSpPr/>
            <p:nvPr/>
          </p:nvSpPr>
          <p:spPr>
            <a:xfrm>
              <a:off x="4636068" y="3437312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6" name="Google Shape;1486;p90"/>
            <p:cNvSpPr/>
            <p:nvPr/>
          </p:nvSpPr>
          <p:spPr>
            <a:xfrm>
              <a:off x="2497396" y="4062744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7" name="Google Shape;1487;p90"/>
            <p:cNvSpPr/>
            <p:nvPr/>
          </p:nvSpPr>
          <p:spPr>
            <a:xfrm>
              <a:off x="3139657" y="4071847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8" name="Google Shape;1488;p90"/>
            <p:cNvSpPr/>
            <p:nvPr/>
          </p:nvSpPr>
          <p:spPr>
            <a:xfrm>
              <a:off x="3983939" y="4087712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9" name="Google Shape;1489;p90"/>
            <p:cNvSpPr/>
            <p:nvPr/>
          </p:nvSpPr>
          <p:spPr>
            <a:xfrm>
              <a:off x="4646132" y="4080951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490" name="Google Shape;1490;p90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91" name="Google Shape;1491;p90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92" name="Google Shape;1492;p90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93" name="Google Shape;1493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863" y="1759788"/>
            <a:ext cx="788349" cy="876623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p90"/>
          <p:cNvSpPr txBox="1"/>
          <p:nvPr/>
        </p:nvSpPr>
        <p:spPr>
          <a:xfrm>
            <a:off x="455600" y="2722250"/>
            <a:ext cx="2590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7 + 7 = 14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498" name="Shape 1498"/>
        <p:cNvGrpSpPr/>
        <p:nvPr/>
      </p:nvGrpSpPr>
      <p:grpSpPr>
        <a:xfrm>
          <a:off x="0" y="0"/>
          <a:ext cx="0" cy="0"/>
        </a:xfrm>
      </p:grpSpPr>
      <p:sp>
        <p:nvSpPr>
          <p:cNvPr id="1499" name="Google Shape;1499;p9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500" name="Google Shape;1500;p91"/>
          <p:cNvSpPr txBox="1"/>
          <p:nvPr>
            <p:ph type="body" idx="1"/>
          </p:nvPr>
        </p:nvSpPr>
        <p:spPr>
          <a:xfrm>
            <a:off x="324000" y="759300"/>
            <a:ext cx="8237700" cy="4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sp>
        <p:nvSpPr>
          <p:cNvPr id="1501" name="Google Shape;1501;p91"/>
          <p:cNvSpPr/>
          <p:nvPr/>
        </p:nvSpPr>
        <p:spPr>
          <a:xfrm>
            <a:off x="17650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02" name="Google Shape;1502;p91"/>
          <p:cNvSpPr/>
          <p:nvPr/>
        </p:nvSpPr>
        <p:spPr>
          <a:xfrm>
            <a:off x="24198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03" name="Google Shape;1503;p91"/>
          <p:cNvSpPr/>
          <p:nvPr/>
        </p:nvSpPr>
        <p:spPr>
          <a:xfrm>
            <a:off x="3074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04" name="Google Shape;1504;p91"/>
          <p:cNvSpPr/>
          <p:nvPr/>
        </p:nvSpPr>
        <p:spPr>
          <a:xfrm>
            <a:off x="11103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05" name="Google Shape;1505;p91"/>
          <p:cNvSpPr/>
          <p:nvPr/>
        </p:nvSpPr>
        <p:spPr>
          <a:xfrm>
            <a:off x="118044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06" name="Google Shape;1506;p91"/>
          <p:cNvSpPr/>
          <p:nvPr/>
        </p:nvSpPr>
        <p:spPr>
          <a:xfrm>
            <a:off x="455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07" name="Google Shape;1507;p91"/>
          <p:cNvSpPr/>
          <p:nvPr/>
        </p:nvSpPr>
        <p:spPr>
          <a:xfrm>
            <a:off x="52569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08" name="Google Shape;1508;p91"/>
          <p:cNvSpPr/>
          <p:nvPr/>
        </p:nvSpPr>
        <p:spPr>
          <a:xfrm>
            <a:off x="17650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09" name="Google Shape;1509;p91"/>
          <p:cNvSpPr/>
          <p:nvPr/>
        </p:nvSpPr>
        <p:spPr>
          <a:xfrm>
            <a:off x="183519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10" name="Google Shape;1510;p91"/>
          <p:cNvSpPr/>
          <p:nvPr/>
        </p:nvSpPr>
        <p:spPr>
          <a:xfrm>
            <a:off x="24198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11" name="Google Shape;1511;p91"/>
          <p:cNvSpPr/>
          <p:nvPr/>
        </p:nvSpPr>
        <p:spPr>
          <a:xfrm>
            <a:off x="248994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12" name="Google Shape;1512;p91"/>
          <p:cNvSpPr/>
          <p:nvPr/>
        </p:nvSpPr>
        <p:spPr>
          <a:xfrm>
            <a:off x="3074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13" name="Google Shape;1513;p91"/>
          <p:cNvSpPr/>
          <p:nvPr/>
        </p:nvSpPr>
        <p:spPr>
          <a:xfrm>
            <a:off x="314469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14" name="Google Shape;1514;p91"/>
          <p:cNvSpPr/>
          <p:nvPr/>
        </p:nvSpPr>
        <p:spPr>
          <a:xfrm>
            <a:off x="11103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15" name="Google Shape;1515;p91"/>
          <p:cNvSpPr/>
          <p:nvPr/>
        </p:nvSpPr>
        <p:spPr>
          <a:xfrm>
            <a:off x="118044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16" name="Google Shape;1516;p91"/>
          <p:cNvSpPr/>
          <p:nvPr/>
        </p:nvSpPr>
        <p:spPr>
          <a:xfrm>
            <a:off x="455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17" name="Google Shape;1517;p91"/>
          <p:cNvSpPr/>
          <p:nvPr/>
        </p:nvSpPr>
        <p:spPr>
          <a:xfrm>
            <a:off x="52569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18" name="Google Shape;1518;p91"/>
          <p:cNvSpPr/>
          <p:nvPr/>
        </p:nvSpPr>
        <p:spPr>
          <a:xfrm>
            <a:off x="52207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19" name="Google Shape;1519;p91"/>
          <p:cNvSpPr/>
          <p:nvPr/>
        </p:nvSpPr>
        <p:spPr>
          <a:xfrm>
            <a:off x="587546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0" name="Google Shape;1520;p91"/>
          <p:cNvSpPr/>
          <p:nvPr/>
        </p:nvSpPr>
        <p:spPr>
          <a:xfrm>
            <a:off x="65302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1" name="Google Shape;1521;p91"/>
          <p:cNvSpPr/>
          <p:nvPr/>
        </p:nvSpPr>
        <p:spPr>
          <a:xfrm>
            <a:off x="456596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2" name="Google Shape;1522;p91"/>
          <p:cNvSpPr/>
          <p:nvPr/>
        </p:nvSpPr>
        <p:spPr>
          <a:xfrm>
            <a:off x="39112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3" name="Google Shape;1523;p91"/>
          <p:cNvSpPr/>
          <p:nvPr/>
        </p:nvSpPr>
        <p:spPr>
          <a:xfrm>
            <a:off x="1844296" y="4080944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4" name="Google Shape;1524;p91"/>
          <p:cNvSpPr/>
          <p:nvPr/>
        </p:nvSpPr>
        <p:spPr>
          <a:xfrm>
            <a:off x="52207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5" name="Google Shape;1525;p91"/>
          <p:cNvSpPr/>
          <p:nvPr/>
        </p:nvSpPr>
        <p:spPr>
          <a:xfrm>
            <a:off x="587546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6" name="Google Shape;1526;p91"/>
          <p:cNvSpPr/>
          <p:nvPr/>
        </p:nvSpPr>
        <p:spPr>
          <a:xfrm>
            <a:off x="65302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7" name="Google Shape;1527;p91"/>
          <p:cNvSpPr/>
          <p:nvPr/>
        </p:nvSpPr>
        <p:spPr>
          <a:xfrm>
            <a:off x="456596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8" name="Google Shape;1528;p91"/>
          <p:cNvSpPr/>
          <p:nvPr/>
        </p:nvSpPr>
        <p:spPr>
          <a:xfrm>
            <a:off x="39112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9" name="Google Shape;1529;p91"/>
          <p:cNvSpPr/>
          <p:nvPr/>
        </p:nvSpPr>
        <p:spPr>
          <a:xfrm>
            <a:off x="3981318" y="3437312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30" name="Google Shape;1530;p91"/>
          <p:cNvSpPr/>
          <p:nvPr/>
        </p:nvSpPr>
        <p:spPr>
          <a:xfrm>
            <a:off x="4636068" y="3437312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31" name="Google Shape;1531;p91"/>
          <p:cNvSpPr/>
          <p:nvPr/>
        </p:nvSpPr>
        <p:spPr>
          <a:xfrm>
            <a:off x="5290818" y="3437312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32" name="Google Shape;1532;p91"/>
          <p:cNvSpPr/>
          <p:nvPr/>
        </p:nvSpPr>
        <p:spPr>
          <a:xfrm>
            <a:off x="2497396" y="4062744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33" name="Google Shape;1533;p91"/>
          <p:cNvSpPr/>
          <p:nvPr/>
        </p:nvSpPr>
        <p:spPr>
          <a:xfrm>
            <a:off x="3139657" y="407184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534" name="Google Shape;1534;p91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3934600" y="1231950"/>
            <a:ext cx="2877676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91"/>
          <p:cNvSpPr txBox="1"/>
          <p:nvPr/>
        </p:nvSpPr>
        <p:spPr>
          <a:xfrm>
            <a:off x="4035253" y="1398900"/>
            <a:ext cx="26763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is 16. What is the missing number?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6" name="Google Shape;1536;p91"/>
          <p:cNvSpPr/>
          <p:nvPr/>
        </p:nvSpPr>
        <p:spPr>
          <a:xfrm>
            <a:off x="3983939" y="4087712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37" name="Google Shape;1537;p91"/>
          <p:cNvSpPr/>
          <p:nvPr/>
        </p:nvSpPr>
        <p:spPr>
          <a:xfrm>
            <a:off x="4646132" y="4080951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38" name="Google Shape;1538;p91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9" name="Google Shape;1539;p91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0" name="Google Shape;1540;p91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1" name="Google Shape;1541;p91"/>
          <p:cNvSpPr/>
          <p:nvPr/>
        </p:nvSpPr>
        <p:spPr>
          <a:xfrm>
            <a:off x="5956012" y="3433251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542" name="Google Shape;1542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863" y="1759788"/>
            <a:ext cx="788349" cy="876623"/>
          </a:xfrm>
          <a:prstGeom prst="rect">
            <a:avLst/>
          </a:prstGeom>
          <a:noFill/>
          <a:ln>
            <a:noFill/>
          </a:ln>
        </p:spPr>
      </p:pic>
      <p:sp>
        <p:nvSpPr>
          <p:cNvPr id="1543" name="Google Shape;1543;p91"/>
          <p:cNvSpPr txBox="1"/>
          <p:nvPr/>
        </p:nvSpPr>
        <p:spPr>
          <a:xfrm>
            <a:off x="455600" y="2722250"/>
            <a:ext cx="1894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7 + 7 = 14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544" name="Google Shape;1544;p91"/>
          <p:cNvSpPr txBox="1"/>
          <p:nvPr/>
        </p:nvSpPr>
        <p:spPr>
          <a:xfrm>
            <a:off x="2596725" y="2722250"/>
            <a:ext cx="2590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14 + </a:t>
            </a:r>
            <a:r>
              <a:rPr lang="en-GB" sz="2400" u="sng">
                <a:latin typeface="ABeeZee"/>
                <a:ea typeface="ABeeZee"/>
                <a:cs typeface="ABeeZee"/>
                <a:sym typeface="ABeeZee"/>
              </a:rPr>
              <a:t>__</a:t>
            </a: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 = 16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545" name="Google Shape;1545;p91"/>
          <p:cNvSpPr txBox="1"/>
          <p:nvPr/>
        </p:nvSpPr>
        <p:spPr>
          <a:xfrm>
            <a:off x="3327250" y="2722250"/>
            <a:ext cx="483000" cy="567000"/>
          </a:xfrm>
          <a:prstGeom prst="rect">
            <a:avLst/>
          </a:prstGeom>
          <a:solidFill>
            <a:srgbClr val="F3EEF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2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30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546" name="Google Shape;1546;p91"/>
          <p:cNvSpPr txBox="1"/>
          <p:nvPr/>
        </p:nvSpPr>
        <p:spPr>
          <a:xfrm>
            <a:off x="5236950" y="2715263"/>
            <a:ext cx="2590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7 + 7 + 2 = 16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550" name="Shape 1550"/>
        <p:cNvGrpSpPr/>
        <p:nvPr/>
      </p:nvGrpSpPr>
      <p:grpSpPr>
        <a:xfrm>
          <a:off x="0" y="0"/>
          <a:ext cx="0" cy="0"/>
        </a:xfrm>
      </p:grpSpPr>
      <p:sp>
        <p:nvSpPr>
          <p:cNvPr id="1551" name="Google Shape;1551;p92"/>
          <p:cNvSpPr txBox="1"/>
          <p:nvPr/>
        </p:nvSpPr>
        <p:spPr>
          <a:xfrm>
            <a:off x="4838700" y="2764475"/>
            <a:ext cx="8088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2" name="Google Shape;1552;p9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553" name="Google Shape;1553;p92"/>
          <p:cNvSpPr txBox="1"/>
          <p:nvPr>
            <p:ph type="body" idx="1"/>
          </p:nvPr>
        </p:nvSpPr>
        <p:spPr>
          <a:xfrm>
            <a:off x="324000" y="759300"/>
            <a:ext cx="6549300" cy="4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sp>
        <p:nvSpPr>
          <p:cNvPr id="1554" name="Google Shape;1554;p92"/>
          <p:cNvSpPr/>
          <p:nvPr/>
        </p:nvSpPr>
        <p:spPr>
          <a:xfrm>
            <a:off x="17650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55" name="Google Shape;1555;p92"/>
          <p:cNvSpPr/>
          <p:nvPr/>
        </p:nvSpPr>
        <p:spPr>
          <a:xfrm>
            <a:off x="24198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56" name="Google Shape;1556;p92"/>
          <p:cNvSpPr/>
          <p:nvPr/>
        </p:nvSpPr>
        <p:spPr>
          <a:xfrm>
            <a:off x="3074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57" name="Google Shape;1557;p92"/>
          <p:cNvSpPr/>
          <p:nvPr/>
        </p:nvSpPr>
        <p:spPr>
          <a:xfrm>
            <a:off x="11103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58" name="Google Shape;1558;p92"/>
          <p:cNvSpPr/>
          <p:nvPr/>
        </p:nvSpPr>
        <p:spPr>
          <a:xfrm>
            <a:off x="118044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59" name="Google Shape;1559;p92"/>
          <p:cNvSpPr/>
          <p:nvPr/>
        </p:nvSpPr>
        <p:spPr>
          <a:xfrm>
            <a:off x="455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60" name="Google Shape;1560;p92"/>
          <p:cNvSpPr/>
          <p:nvPr/>
        </p:nvSpPr>
        <p:spPr>
          <a:xfrm>
            <a:off x="52569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61" name="Google Shape;1561;p92"/>
          <p:cNvSpPr/>
          <p:nvPr/>
        </p:nvSpPr>
        <p:spPr>
          <a:xfrm>
            <a:off x="17650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62" name="Google Shape;1562;p92"/>
          <p:cNvSpPr/>
          <p:nvPr/>
        </p:nvSpPr>
        <p:spPr>
          <a:xfrm>
            <a:off x="183519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63" name="Google Shape;1563;p92"/>
          <p:cNvSpPr/>
          <p:nvPr/>
        </p:nvSpPr>
        <p:spPr>
          <a:xfrm>
            <a:off x="24198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64" name="Google Shape;1564;p92"/>
          <p:cNvSpPr/>
          <p:nvPr/>
        </p:nvSpPr>
        <p:spPr>
          <a:xfrm>
            <a:off x="248994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65" name="Google Shape;1565;p92"/>
          <p:cNvSpPr/>
          <p:nvPr/>
        </p:nvSpPr>
        <p:spPr>
          <a:xfrm>
            <a:off x="3074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66" name="Google Shape;1566;p92"/>
          <p:cNvSpPr/>
          <p:nvPr/>
        </p:nvSpPr>
        <p:spPr>
          <a:xfrm>
            <a:off x="314469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67" name="Google Shape;1567;p92"/>
          <p:cNvSpPr/>
          <p:nvPr/>
        </p:nvSpPr>
        <p:spPr>
          <a:xfrm>
            <a:off x="11103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68" name="Google Shape;1568;p92"/>
          <p:cNvSpPr/>
          <p:nvPr/>
        </p:nvSpPr>
        <p:spPr>
          <a:xfrm>
            <a:off x="118044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69" name="Google Shape;1569;p92"/>
          <p:cNvSpPr/>
          <p:nvPr/>
        </p:nvSpPr>
        <p:spPr>
          <a:xfrm>
            <a:off x="455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70" name="Google Shape;1570;p92"/>
          <p:cNvSpPr/>
          <p:nvPr/>
        </p:nvSpPr>
        <p:spPr>
          <a:xfrm>
            <a:off x="52569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71" name="Google Shape;1571;p92"/>
          <p:cNvSpPr/>
          <p:nvPr/>
        </p:nvSpPr>
        <p:spPr>
          <a:xfrm>
            <a:off x="52207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72" name="Google Shape;1572;p92"/>
          <p:cNvSpPr/>
          <p:nvPr/>
        </p:nvSpPr>
        <p:spPr>
          <a:xfrm>
            <a:off x="587546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73" name="Google Shape;1573;p92"/>
          <p:cNvSpPr/>
          <p:nvPr/>
        </p:nvSpPr>
        <p:spPr>
          <a:xfrm>
            <a:off x="65302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74" name="Google Shape;1574;p92"/>
          <p:cNvSpPr/>
          <p:nvPr/>
        </p:nvSpPr>
        <p:spPr>
          <a:xfrm>
            <a:off x="456596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75" name="Google Shape;1575;p92"/>
          <p:cNvSpPr/>
          <p:nvPr/>
        </p:nvSpPr>
        <p:spPr>
          <a:xfrm>
            <a:off x="39112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76" name="Google Shape;1576;p92"/>
          <p:cNvSpPr/>
          <p:nvPr/>
        </p:nvSpPr>
        <p:spPr>
          <a:xfrm>
            <a:off x="1844296" y="4080944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77" name="Google Shape;1577;p92"/>
          <p:cNvSpPr/>
          <p:nvPr/>
        </p:nvSpPr>
        <p:spPr>
          <a:xfrm>
            <a:off x="52207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78" name="Google Shape;1578;p92"/>
          <p:cNvSpPr/>
          <p:nvPr/>
        </p:nvSpPr>
        <p:spPr>
          <a:xfrm>
            <a:off x="587546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79" name="Google Shape;1579;p92"/>
          <p:cNvSpPr/>
          <p:nvPr/>
        </p:nvSpPr>
        <p:spPr>
          <a:xfrm>
            <a:off x="65302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80" name="Google Shape;1580;p92"/>
          <p:cNvSpPr/>
          <p:nvPr/>
        </p:nvSpPr>
        <p:spPr>
          <a:xfrm>
            <a:off x="456596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81" name="Google Shape;1581;p92"/>
          <p:cNvSpPr/>
          <p:nvPr/>
        </p:nvSpPr>
        <p:spPr>
          <a:xfrm>
            <a:off x="39112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82" name="Google Shape;1582;p92"/>
          <p:cNvSpPr/>
          <p:nvPr/>
        </p:nvSpPr>
        <p:spPr>
          <a:xfrm>
            <a:off x="3981318" y="3437312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83" name="Google Shape;1583;p92"/>
          <p:cNvSpPr/>
          <p:nvPr/>
        </p:nvSpPr>
        <p:spPr>
          <a:xfrm>
            <a:off x="2497396" y="4062744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84" name="Google Shape;1584;p92"/>
          <p:cNvSpPr/>
          <p:nvPr/>
        </p:nvSpPr>
        <p:spPr>
          <a:xfrm>
            <a:off x="3139657" y="407184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585" name="Google Shape;1585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2287" y="1790038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p92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3856750" y="1080000"/>
            <a:ext cx="4018749" cy="1347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92"/>
          <p:cNvSpPr txBox="1"/>
          <p:nvPr/>
        </p:nvSpPr>
        <p:spPr>
          <a:xfrm>
            <a:off x="3856750" y="1254650"/>
            <a:ext cx="36900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is 12. The two missing numbers have the same value. What are they?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88" name="Google Shape;1588;p92"/>
          <p:cNvSpPr/>
          <p:nvPr/>
        </p:nvSpPr>
        <p:spPr>
          <a:xfrm>
            <a:off x="3983939" y="4087712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89" name="Google Shape;1589;p92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0" name="Google Shape;1590;p92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1" name="Google Shape;1591;p92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2" name="Google Shape;1592;p92"/>
          <p:cNvSpPr txBox="1"/>
          <p:nvPr/>
        </p:nvSpPr>
        <p:spPr>
          <a:xfrm>
            <a:off x="2797075" y="2716288"/>
            <a:ext cx="2590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 + 2 = 12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3" name="Google Shape;1593;p92"/>
          <p:cNvSpPr txBox="1"/>
          <p:nvPr/>
        </p:nvSpPr>
        <p:spPr>
          <a:xfrm>
            <a:off x="455600" y="2722250"/>
            <a:ext cx="2590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2400" u="sng"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 = 10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4" name="Google Shape;1594;p92"/>
          <p:cNvSpPr txBox="1"/>
          <p:nvPr/>
        </p:nvSpPr>
        <p:spPr>
          <a:xfrm>
            <a:off x="541475" y="2722238"/>
            <a:ext cx="483000" cy="56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5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5" name="Google Shape;1595;p92"/>
          <p:cNvSpPr txBox="1"/>
          <p:nvPr/>
        </p:nvSpPr>
        <p:spPr>
          <a:xfrm>
            <a:off x="1282100" y="2722238"/>
            <a:ext cx="483000" cy="56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5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6" name="Google Shape;1596;p92"/>
          <p:cNvSpPr txBox="1"/>
          <p:nvPr/>
        </p:nvSpPr>
        <p:spPr>
          <a:xfrm>
            <a:off x="2835250" y="2712225"/>
            <a:ext cx="5724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10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7" name="Google Shape;1597;p92"/>
          <p:cNvSpPr txBox="1"/>
          <p:nvPr/>
        </p:nvSpPr>
        <p:spPr>
          <a:xfrm>
            <a:off x="5088900" y="2685975"/>
            <a:ext cx="2854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2400" u="sng"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 + 2 = 12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8" name="Google Shape;1598;p92"/>
          <p:cNvSpPr txBox="1"/>
          <p:nvPr/>
        </p:nvSpPr>
        <p:spPr>
          <a:xfrm>
            <a:off x="5149479" y="2700982"/>
            <a:ext cx="483000" cy="56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5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9" name="Google Shape;1599;p92"/>
          <p:cNvSpPr txBox="1"/>
          <p:nvPr/>
        </p:nvSpPr>
        <p:spPr>
          <a:xfrm>
            <a:off x="5907450" y="2693106"/>
            <a:ext cx="514500" cy="56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Lexend"/>
                <a:ea typeface="Lexend"/>
                <a:cs typeface="Lexend"/>
                <a:sym typeface="Lexend"/>
              </a:rPr>
              <a:t>5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60" name="Shape 760"/>
        <p:cNvGrpSpPr/>
        <p:nvPr/>
      </p:nvGrpSpPr>
      <p:grpSpPr>
        <a:xfrm>
          <a:off x="0" y="0"/>
          <a:ext cx="0" cy="0"/>
        </a:xfrm>
      </p:grpSpPr>
      <p:sp>
        <p:nvSpPr>
          <p:cNvPr id="761" name="Google Shape;761;p66"/>
          <p:cNvSpPr txBox="1"/>
          <p:nvPr>
            <p:ph type="subTitle" idx="1"/>
          </p:nvPr>
        </p:nvSpPr>
        <p:spPr>
          <a:xfrm>
            <a:off x="585575" y="1463950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 can use doubles and near doubles to add three numbers.</a:t>
            </a:r>
            <a:endParaRPr/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603" name="Shape 1603"/>
        <p:cNvGrpSpPr/>
        <p:nvPr/>
      </p:nvGrpSpPr>
      <p:grpSpPr>
        <a:xfrm>
          <a:off x="0" y="0"/>
          <a:ext cx="0" cy="0"/>
        </a:xfrm>
      </p:grpSpPr>
      <p:sp>
        <p:nvSpPr>
          <p:cNvPr id="1604" name="Google Shape;1604;p9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605" name="Google Shape;1605;p93"/>
          <p:cNvSpPr txBox="1"/>
          <p:nvPr>
            <p:ph type="body" idx="1"/>
          </p:nvPr>
        </p:nvSpPr>
        <p:spPr>
          <a:xfrm>
            <a:off x="324000" y="759300"/>
            <a:ext cx="8237700" cy="42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sp>
        <p:nvSpPr>
          <p:cNvPr id="1606" name="Google Shape;1606;p93"/>
          <p:cNvSpPr/>
          <p:nvPr/>
        </p:nvSpPr>
        <p:spPr>
          <a:xfrm>
            <a:off x="1765091" y="401248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07" name="Google Shape;1607;p93"/>
          <p:cNvSpPr/>
          <p:nvPr/>
        </p:nvSpPr>
        <p:spPr>
          <a:xfrm>
            <a:off x="2419841" y="401248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08" name="Google Shape;1608;p93"/>
          <p:cNvSpPr/>
          <p:nvPr/>
        </p:nvSpPr>
        <p:spPr>
          <a:xfrm>
            <a:off x="3074591" y="401248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09" name="Google Shape;1609;p93"/>
          <p:cNvSpPr/>
          <p:nvPr/>
        </p:nvSpPr>
        <p:spPr>
          <a:xfrm>
            <a:off x="1110341" y="401248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10" name="Google Shape;1610;p93"/>
          <p:cNvSpPr/>
          <p:nvPr/>
        </p:nvSpPr>
        <p:spPr>
          <a:xfrm>
            <a:off x="1180443" y="408258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11" name="Google Shape;1611;p93"/>
          <p:cNvSpPr/>
          <p:nvPr/>
        </p:nvSpPr>
        <p:spPr>
          <a:xfrm>
            <a:off x="455591" y="401248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12" name="Google Shape;1612;p93"/>
          <p:cNvSpPr/>
          <p:nvPr/>
        </p:nvSpPr>
        <p:spPr>
          <a:xfrm>
            <a:off x="525693" y="408258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13" name="Google Shape;1613;p93"/>
          <p:cNvSpPr/>
          <p:nvPr/>
        </p:nvSpPr>
        <p:spPr>
          <a:xfrm>
            <a:off x="1765091" y="335773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14" name="Google Shape;1614;p93"/>
          <p:cNvSpPr/>
          <p:nvPr/>
        </p:nvSpPr>
        <p:spPr>
          <a:xfrm>
            <a:off x="1835193" y="3427837"/>
            <a:ext cx="514500" cy="514500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15" name="Google Shape;1615;p93"/>
          <p:cNvSpPr/>
          <p:nvPr/>
        </p:nvSpPr>
        <p:spPr>
          <a:xfrm>
            <a:off x="2419841" y="335773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16" name="Google Shape;1616;p93"/>
          <p:cNvSpPr/>
          <p:nvPr/>
        </p:nvSpPr>
        <p:spPr>
          <a:xfrm>
            <a:off x="3074591" y="335773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17" name="Google Shape;1617;p93"/>
          <p:cNvSpPr/>
          <p:nvPr/>
        </p:nvSpPr>
        <p:spPr>
          <a:xfrm>
            <a:off x="1110341" y="335773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18" name="Google Shape;1618;p93"/>
          <p:cNvSpPr/>
          <p:nvPr/>
        </p:nvSpPr>
        <p:spPr>
          <a:xfrm>
            <a:off x="1180443" y="3427837"/>
            <a:ext cx="514500" cy="51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19" name="Google Shape;1619;p93"/>
          <p:cNvSpPr/>
          <p:nvPr/>
        </p:nvSpPr>
        <p:spPr>
          <a:xfrm>
            <a:off x="455591" y="335773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20" name="Google Shape;1620;p93"/>
          <p:cNvSpPr/>
          <p:nvPr/>
        </p:nvSpPr>
        <p:spPr>
          <a:xfrm>
            <a:off x="525693" y="3427837"/>
            <a:ext cx="514500" cy="51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21" name="Google Shape;1621;p93"/>
          <p:cNvSpPr/>
          <p:nvPr/>
        </p:nvSpPr>
        <p:spPr>
          <a:xfrm>
            <a:off x="1844296" y="4080944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22" name="Google Shape;1622;p93"/>
          <p:cNvSpPr/>
          <p:nvPr/>
        </p:nvSpPr>
        <p:spPr>
          <a:xfrm>
            <a:off x="2490043" y="3437412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623" name="Google Shape;1623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487" y="1738563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93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3833875" y="1224250"/>
            <a:ext cx="4018749" cy="1347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5" name="Google Shape;1625;p93"/>
          <p:cNvSpPr txBox="1"/>
          <p:nvPr/>
        </p:nvSpPr>
        <p:spPr>
          <a:xfrm>
            <a:off x="3833875" y="1398900"/>
            <a:ext cx="36900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is 9. The two missing numbers have the same value. What are they?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26" name="Google Shape;1626;p93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3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27" name="Google Shape;1627;p93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28" name="Google Shape;1628;p93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29" name="Google Shape;1629;p93"/>
          <p:cNvSpPr/>
          <p:nvPr/>
        </p:nvSpPr>
        <p:spPr>
          <a:xfrm>
            <a:off x="2490043" y="4103362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30" name="Google Shape;1630;p93"/>
          <p:cNvSpPr/>
          <p:nvPr/>
        </p:nvSpPr>
        <p:spPr>
          <a:xfrm>
            <a:off x="3144893" y="3427837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31" name="Google Shape;1631;p93"/>
          <p:cNvSpPr txBox="1"/>
          <p:nvPr/>
        </p:nvSpPr>
        <p:spPr>
          <a:xfrm>
            <a:off x="3833875" y="3726025"/>
            <a:ext cx="8088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 u="sng"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632" name="Google Shape;1632;p93"/>
          <p:cNvSpPr txBox="1"/>
          <p:nvPr/>
        </p:nvSpPr>
        <p:spPr>
          <a:xfrm>
            <a:off x="2797075" y="2716300"/>
            <a:ext cx="18963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latin typeface="ABeeZee"/>
                <a:ea typeface="ABeeZee"/>
                <a:cs typeface="ABeeZee"/>
                <a:sym typeface="ABeeZee"/>
              </a:rPr>
              <a:t>__</a:t>
            </a: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 + 3 = 9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633" name="Google Shape;1633;p93"/>
          <p:cNvSpPr txBox="1"/>
          <p:nvPr/>
        </p:nvSpPr>
        <p:spPr>
          <a:xfrm>
            <a:off x="455600" y="2722250"/>
            <a:ext cx="2590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latin typeface="ABeeZee"/>
                <a:ea typeface="ABeeZee"/>
                <a:cs typeface="ABeeZee"/>
                <a:sym typeface="ABeeZee"/>
              </a:rPr>
              <a:t>__</a:t>
            </a: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 + </a:t>
            </a:r>
            <a:r>
              <a:rPr lang="en-GB" sz="2400" u="sng">
                <a:latin typeface="ABeeZee"/>
                <a:ea typeface="ABeeZee"/>
                <a:cs typeface="ABeeZee"/>
                <a:sym typeface="ABeeZee"/>
              </a:rPr>
              <a:t>__</a:t>
            </a: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 = 6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634" name="Google Shape;1634;p93"/>
          <p:cNvSpPr txBox="1"/>
          <p:nvPr/>
        </p:nvSpPr>
        <p:spPr>
          <a:xfrm>
            <a:off x="541475" y="2722238"/>
            <a:ext cx="483000" cy="567000"/>
          </a:xfrm>
          <a:prstGeom prst="rect">
            <a:avLst/>
          </a:prstGeom>
          <a:solidFill>
            <a:srgbClr val="F3EEF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3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30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635" name="Google Shape;1635;p93"/>
          <p:cNvSpPr txBox="1"/>
          <p:nvPr/>
        </p:nvSpPr>
        <p:spPr>
          <a:xfrm>
            <a:off x="1282100" y="2722238"/>
            <a:ext cx="483000" cy="567000"/>
          </a:xfrm>
          <a:prstGeom prst="rect">
            <a:avLst/>
          </a:prstGeom>
          <a:solidFill>
            <a:srgbClr val="F3EEF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3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636" name="Google Shape;1636;p93"/>
          <p:cNvSpPr txBox="1"/>
          <p:nvPr/>
        </p:nvSpPr>
        <p:spPr>
          <a:xfrm>
            <a:off x="2835250" y="2712225"/>
            <a:ext cx="514500" cy="514500"/>
          </a:xfrm>
          <a:prstGeom prst="rect">
            <a:avLst/>
          </a:prstGeom>
          <a:solidFill>
            <a:srgbClr val="F3EEF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6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30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637" name="Google Shape;1637;p93"/>
          <p:cNvSpPr txBox="1"/>
          <p:nvPr/>
        </p:nvSpPr>
        <p:spPr>
          <a:xfrm>
            <a:off x="4016475" y="3647525"/>
            <a:ext cx="2854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latin typeface="ABeeZee"/>
                <a:ea typeface="ABeeZee"/>
                <a:cs typeface="ABeeZee"/>
                <a:sym typeface="ABeeZee"/>
              </a:rPr>
              <a:t>__ </a:t>
            </a: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 + </a:t>
            </a:r>
            <a:r>
              <a:rPr lang="en-GB" sz="2400" u="sng">
                <a:latin typeface="ABeeZee"/>
                <a:ea typeface="ABeeZee"/>
                <a:cs typeface="ABeeZee"/>
                <a:sym typeface="ABeeZee"/>
              </a:rPr>
              <a:t>__</a:t>
            </a: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 + 3 = 9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638" name="Google Shape;1638;p93"/>
          <p:cNvSpPr txBox="1"/>
          <p:nvPr/>
        </p:nvSpPr>
        <p:spPr>
          <a:xfrm>
            <a:off x="4048975" y="3662287"/>
            <a:ext cx="654900" cy="567000"/>
          </a:xfrm>
          <a:prstGeom prst="rect">
            <a:avLst/>
          </a:prstGeom>
          <a:solidFill>
            <a:srgbClr val="F3EEF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3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639" name="Google Shape;1639;p93"/>
          <p:cNvSpPr txBox="1"/>
          <p:nvPr/>
        </p:nvSpPr>
        <p:spPr>
          <a:xfrm>
            <a:off x="4902625" y="3654656"/>
            <a:ext cx="514500" cy="567000"/>
          </a:xfrm>
          <a:prstGeom prst="rect">
            <a:avLst/>
          </a:prstGeom>
          <a:solidFill>
            <a:srgbClr val="F3EEF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>
                <a:latin typeface="ABeeZee"/>
                <a:ea typeface="ABeeZee"/>
                <a:cs typeface="ABeeZee"/>
                <a:sym typeface="ABeeZee"/>
              </a:rPr>
              <a:t>3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3000"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643" name="Shape 1643"/>
        <p:cNvGrpSpPr/>
        <p:nvPr/>
      </p:nvGrpSpPr>
      <p:grpSpPr>
        <a:xfrm>
          <a:off x="0" y="0"/>
          <a:ext cx="0" cy="0"/>
        </a:xfrm>
      </p:grpSpPr>
      <p:sp>
        <p:nvSpPr>
          <p:cNvPr id="1644" name="Google Shape;1644;p94"/>
          <p:cNvSpPr txBox="1"/>
          <p:nvPr>
            <p:ph type="body" idx="1"/>
          </p:nvPr>
        </p:nvSpPr>
        <p:spPr>
          <a:xfrm>
            <a:off x="324000" y="759300"/>
            <a:ext cx="7581900" cy="37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1) Use </a:t>
            </a:r>
            <a:r>
              <a:rPr lang="en-GB" b="1"/>
              <a:t>doubles</a:t>
            </a:r>
            <a:r>
              <a:rPr lang="en-GB"/>
              <a:t> to help you complete these </a:t>
            </a:r>
            <a:r>
              <a:rPr lang="en-GB" b="1"/>
              <a:t>equations</a:t>
            </a:r>
            <a:r>
              <a:rPr lang="en-GB"/>
              <a:t>.    </a:t>
            </a:r>
            <a:endParaRPr/>
          </a:p>
        </p:txBody>
      </p:sp>
      <p:sp>
        <p:nvSpPr>
          <p:cNvPr id="1645" name="Google Shape;1645;p94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Adding 3 numbers together using doubles </a:t>
            </a:r>
            <a:endParaRPr/>
          </a:p>
        </p:txBody>
      </p:sp>
      <p:sp>
        <p:nvSpPr>
          <p:cNvPr id="1646" name="Google Shape;1646;p94"/>
          <p:cNvSpPr txBox="1"/>
          <p:nvPr/>
        </p:nvSpPr>
        <p:spPr>
          <a:xfrm>
            <a:off x="1434900" y="1269000"/>
            <a:ext cx="2869500" cy="3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latin typeface="Lexend"/>
                <a:ea typeface="Lexend"/>
                <a:cs typeface="Lexend"/>
                <a:sym typeface="Lexend"/>
              </a:rPr>
              <a:t>4 + 4 + 1 = </a:t>
            </a:r>
            <a:r>
              <a:rPr lang="en-GB" sz="2800" u="sng">
                <a:latin typeface="Lexend"/>
                <a:ea typeface="Lexend"/>
                <a:cs typeface="Lexend"/>
                <a:sym typeface="Lexend"/>
              </a:rPr>
              <a:t>__</a:t>
            </a:r>
            <a:endParaRPr sz="28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+ 3 + 3 =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 sz="28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+ 1 + 5 =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 sz="28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+ 5 + 5 =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 sz="28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6 + 2 + 6 </a:t>
            </a:r>
            <a:endParaRPr sz="28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47" name="Google Shape;1647;p94"/>
          <p:cNvSpPr txBox="1"/>
          <p:nvPr/>
        </p:nvSpPr>
        <p:spPr>
          <a:xfrm>
            <a:off x="4806450" y="1269000"/>
            <a:ext cx="30000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+ 6 = 13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+ 2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9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12 =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+ 3 + 3 </a:t>
            </a:r>
            <a:endParaRPr sz="28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+ 7 = 16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+ 8 + 8 = 19</a:t>
            </a:r>
            <a:endParaRPr sz="2800"/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651" name="Shape 1651"/>
        <p:cNvGrpSpPr/>
        <p:nvPr/>
      </p:nvGrpSpPr>
      <p:grpSpPr>
        <a:xfrm>
          <a:off x="0" y="0"/>
          <a:ext cx="0" cy="0"/>
        </a:xfrm>
      </p:grpSpPr>
      <p:sp>
        <p:nvSpPr>
          <p:cNvPr id="1652" name="Google Shape;1652;p95"/>
          <p:cNvSpPr txBox="1"/>
          <p:nvPr>
            <p:ph type="body" idx="1"/>
          </p:nvPr>
        </p:nvSpPr>
        <p:spPr>
          <a:xfrm>
            <a:off x="324000" y="759300"/>
            <a:ext cx="8619900" cy="37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2) Complete each </a:t>
            </a:r>
            <a:r>
              <a:rPr lang="en-GB" b="1"/>
              <a:t>equation</a:t>
            </a:r>
            <a:r>
              <a:rPr lang="en-GB"/>
              <a:t> using numbers of the same value.     </a:t>
            </a:r>
            <a:endParaRPr/>
          </a:p>
        </p:txBody>
      </p:sp>
      <p:sp>
        <p:nvSpPr>
          <p:cNvPr id="1653" name="Google Shape;1653;p95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Adding 3 numbers together using doubles </a:t>
            </a:r>
            <a:endParaRPr/>
          </a:p>
        </p:txBody>
      </p:sp>
      <p:sp>
        <p:nvSpPr>
          <p:cNvPr id="1654" name="Google Shape;1654;p95"/>
          <p:cNvSpPr txBox="1"/>
          <p:nvPr/>
        </p:nvSpPr>
        <p:spPr>
          <a:xfrm>
            <a:off x="992275" y="1391038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8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11 = 7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 </a:t>
            </a:r>
            <a:endParaRPr sz="2800"/>
          </a:p>
        </p:txBody>
      </p:sp>
      <p:sp>
        <p:nvSpPr>
          <p:cNvPr id="1655" name="Google Shape;1655;p95"/>
          <p:cNvSpPr txBox="1"/>
          <p:nvPr/>
        </p:nvSpPr>
        <p:spPr>
          <a:xfrm>
            <a:off x="5116075" y="139105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14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15</a:t>
            </a:r>
            <a:endParaRPr sz="2800"/>
          </a:p>
        </p:txBody>
      </p:sp>
      <p:sp>
        <p:nvSpPr>
          <p:cNvPr id="1656" name="Google Shape;1656;p95"/>
          <p:cNvSpPr txBox="1"/>
          <p:nvPr/>
        </p:nvSpPr>
        <p:spPr>
          <a:xfrm>
            <a:off x="2450650" y="3293850"/>
            <a:ext cx="4493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+ 2 + 2 = 1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+ 5 + 5 =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+ 3 + 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660" name="Shape 1660"/>
        <p:cNvGrpSpPr/>
        <p:nvPr/>
      </p:nvGrpSpPr>
      <p:grpSpPr>
        <a:xfrm>
          <a:off x="0" y="0"/>
          <a:ext cx="0" cy="0"/>
        </a:xfrm>
      </p:grpSpPr>
      <p:sp>
        <p:nvSpPr>
          <p:cNvPr id="1661" name="Google Shape;1661;p96"/>
          <p:cNvSpPr txBox="1"/>
          <p:nvPr/>
        </p:nvSpPr>
        <p:spPr>
          <a:xfrm>
            <a:off x="1217375" y="1299425"/>
            <a:ext cx="2869500" cy="3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latin typeface="Lexend"/>
                <a:ea typeface="Lexend"/>
                <a:cs typeface="Lexend"/>
                <a:sym typeface="Lexend"/>
              </a:rPr>
              <a:t>4 + 4 + 1 = </a:t>
            </a:r>
            <a:r>
              <a:rPr lang="en-GB" sz="2800">
                <a:latin typeface="ABeeZee"/>
                <a:ea typeface="ABeeZee"/>
                <a:cs typeface="ABeeZee"/>
                <a:sym typeface="ABeeZee"/>
              </a:rPr>
              <a:t>9</a:t>
            </a:r>
            <a:endParaRPr sz="2800"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+ 3 + 3 = </a:t>
            </a:r>
            <a:r>
              <a:rPr lang="en-GB" sz="2800">
                <a:latin typeface="ABeeZee"/>
                <a:ea typeface="ABeeZee"/>
                <a:cs typeface="ABeeZee"/>
                <a:sym typeface="ABeeZee"/>
              </a:rPr>
              <a:t>10</a:t>
            </a:r>
            <a:endParaRPr sz="28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+ 1 + 5 = </a:t>
            </a:r>
            <a:r>
              <a:rPr lang="en-GB" sz="2800">
                <a:latin typeface="ABeeZee"/>
                <a:ea typeface="ABeeZee"/>
                <a:cs typeface="ABeeZee"/>
                <a:sym typeface="ABeeZee"/>
              </a:rPr>
              <a:t>11</a:t>
            </a:r>
            <a:endParaRPr sz="28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+ 5 + 5 = </a:t>
            </a:r>
            <a:r>
              <a:rPr lang="en-GB" sz="2800">
                <a:latin typeface="ABeeZee"/>
                <a:ea typeface="ABeeZee"/>
                <a:cs typeface="ABeeZee"/>
                <a:sym typeface="ABeeZee"/>
              </a:rPr>
              <a:t>13</a:t>
            </a:r>
            <a:endParaRPr sz="28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latin typeface="ABeeZee"/>
                <a:ea typeface="ABeeZee"/>
                <a:cs typeface="ABeeZee"/>
                <a:sym typeface="ABeeZee"/>
              </a:rPr>
              <a:t>14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6 + 2 + 6 </a:t>
            </a:r>
            <a:endParaRPr sz="28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2" name="Google Shape;1662;p96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1) Use </a:t>
            </a:r>
            <a:r>
              <a:rPr lang="en-GB" b="1"/>
              <a:t>doubles</a:t>
            </a:r>
            <a:r>
              <a:rPr lang="en-GB"/>
              <a:t> to help you complete these equations.</a:t>
            </a:r>
            <a:r>
              <a:rPr lang="en-GB" sz="2400">
                <a:latin typeface="Kalam"/>
                <a:ea typeface="Kalam"/>
                <a:cs typeface="Kalam"/>
                <a:sym typeface="Kalam"/>
              </a:rPr>
              <a:t>    </a:t>
            </a:r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63" name="Google Shape;1663;p96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Adding 3 numbers together using doubles </a:t>
            </a:r>
            <a:endParaRPr/>
          </a:p>
        </p:txBody>
      </p:sp>
      <p:sp>
        <p:nvSpPr>
          <p:cNvPr id="1664" name="Google Shape;1664;p96"/>
          <p:cNvSpPr txBox="1"/>
          <p:nvPr/>
        </p:nvSpPr>
        <p:spPr>
          <a:xfrm>
            <a:off x="4588925" y="1299425"/>
            <a:ext cx="30000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</a:t>
            </a:r>
            <a:r>
              <a:rPr lang="en-GB" sz="2800">
                <a:latin typeface="ABeeZee"/>
                <a:ea typeface="ABeeZee"/>
                <a:cs typeface="ABeeZee"/>
                <a:sym typeface="ABeeZee"/>
              </a:rPr>
              <a:t>3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+ 6 = 13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+ 2 + </a:t>
            </a:r>
            <a:r>
              <a:rPr lang="en-GB" sz="2800">
                <a:latin typeface="ABeeZee"/>
                <a:ea typeface="ABeeZee"/>
                <a:cs typeface="ABeeZee"/>
                <a:sym typeface="ABeeZee"/>
              </a:rPr>
              <a:t>5 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9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12 = </a:t>
            </a:r>
            <a:r>
              <a:rPr lang="en-GB" sz="2800">
                <a:latin typeface="ABeeZee"/>
                <a:ea typeface="ABeeZee"/>
                <a:cs typeface="ABeeZee"/>
                <a:sym typeface="ABeeZee"/>
              </a:rPr>
              <a:t>6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+ 3 + 3 </a:t>
            </a:r>
            <a:endParaRPr sz="28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+ </a:t>
            </a:r>
            <a:r>
              <a:rPr lang="en-GB" sz="2800">
                <a:latin typeface="ABeeZee"/>
                <a:ea typeface="ABeeZee"/>
                <a:cs typeface="ABeeZee"/>
                <a:sym typeface="ABeeZee"/>
              </a:rPr>
              <a:t>2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+ 7 = 16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latin typeface="ABeeZee"/>
                <a:ea typeface="ABeeZee"/>
                <a:cs typeface="ABeeZee"/>
                <a:sym typeface="ABeeZee"/>
              </a:rPr>
              <a:t>3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+ 8 + 8 = 19</a:t>
            </a:r>
            <a:endParaRPr sz="2800"/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668" name="Shape 1668"/>
        <p:cNvGrpSpPr/>
        <p:nvPr/>
      </p:nvGrpSpPr>
      <p:grpSpPr>
        <a:xfrm>
          <a:off x="0" y="0"/>
          <a:ext cx="0" cy="0"/>
        </a:xfrm>
      </p:grpSpPr>
      <p:sp>
        <p:nvSpPr>
          <p:cNvPr id="1669" name="Google Shape;1669;p97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2) Complete each </a:t>
            </a:r>
            <a:r>
              <a:rPr lang="en-GB" b="1"/>
              <a:t>equation</a:t>
            </a:r>
            <a:r>
              <a:rPr lang="en-GB"/>
              <a:t> using numbers of the same value.     </a:t>
            </a:r>
            <a:endParaRPr/>
          </a:p>
        </p:txBody>
      </p:sp>
      <p:sp>
        <p:nvSpPr>
          <p:cNvPr id="1670" name="Google Shape;1670;p97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Adding 3 numbers together using doubles </a:t>
            </a:r>
            <a:endParaRPr/>
          </a:p>
        </p:txBody>
      </p:sp>
      <p:sp>
        <p:nvSpPr>
          <p:cNvPr id="1671" name="Google Shape;1671;p97"/>
          <p:cNvSpPr txBox="1"/>
          <p:nvPr/>
        </p:nvSpPr>
        <p:spPr>
          <a:xfrm>
            <a:off x="1320000" y="1619013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</a:t>
            </a:r>
            <a:r>
              <a:rPr lang="en-GB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2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2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8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11 = 7 + </a:t>
            </a:r>
            <a:r>
              <a:rPr lang="en-GB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2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2</a:t>
            </a:r>
            <a:r>
              <a:rPr lang="en-GB" sz="2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800"/>
          </a:p>
        </p:txBody>
      </p:sp>
      <p:sp>
        <p:nvSpPr>
          <p:cNvPr id="1672" name="Google Shape;1672;p97"/>
          <p:cNvSpPr txBox="1"/>
          <p:nvPr/>
        </p:nvSpPr>
        <p:spPr>
          <a:xfrm>
            <a:off x="4824000" y="1619025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</a:t>
            </a:r>
            <a:r>
              <a:rPr lang="en-GB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4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4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14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 + </a:t>
            </a:r>
            <a:r>
              <a:rPr lang="en-GB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7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7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15</a:t>
            </a:r>
            <a:endParaRPr sz="2800"/>
          </a:p>
        </p:txBody>
      </p:sp>
      <p:sp>
        <p:nvSpPr>
          <p:cNvPr id="1673" name="Google Shape;1673;p97"/>
          <p:cNvSpPr txBox="1"/>
          <p:nvPr/>
        </p:nvSpPr>
        <p:spPr>
          <a:xfrm>
            <a:off x="3082425" y="3208350"/>
            <a:ext cx="3983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+ 2 + 2 = 1 + </a:t>
            </a:r>
            <a:r>
              <a:rPr lang="en-GB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3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3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+ 5 + 5 = </a:t>
            </a:r>
            <a:r>
              <a:rPr lang="en-GB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6</a:t>
            </a: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+ 3 + </a:t>
            </a:r>
            <a:r>
              <a:rPr lang="en-GB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6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677" name="Shape 1677"/>
        <p:cNvGrpSpPr/>
        <p:nvPr/>
      </p:nvGrpSpPr>
      <p:grpSpPr>
        <a:xfrm>
          <a:off x="0" y="0"/>
          <a:ext cx="0" cy="0"/>
        </a:xfrm>
      </p:grpSpPr>
      <p:sp>
        <p:nvSpPr>
          <p:cNvPr id="1678" name="Google Shape;1678;p98"/>
          <p:cNvSpPr txBox="1"/>
          <p:nvPr>
            <p:ph type="title" idx="3"/>
          </p:nvPr>
        </p:nvSpPr>
        <p:spPr>
          <a:xfrm>
            <a:off x="324000" y="657600"/>
            <a:ext cx="75363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 and near doubles </a:t>
            </a:r>
            <a:endParaRPr/>
          </a:p>
        </p:txBody>
      </p:sp>
      <p:sp>
        <p:nvSpPr>
          <p:cNvPr id="1679" name="Google Shape;1679;p98"/>
          <p:cNvSpPr txBox="1"/>
          <p:nvPr>
            <p:ph type="title"/>
          </p:nvPr>
        </p:nvSpPr>
        <p:spPr>
          <a:xfrm>
            <a:off x="1224000" y="2098125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1680" name="Google Shape;1680;p98"/>
          <p:cNvSpPr txBox="1"/>
          <p:nvPr>
            <p:ph type="title" idx="2"/>
          </p:nvPr>
        </p:nvSpPr>
        <p:spPr>
          <a:xfrm>
            <a:off x="1224000" y="3053050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Adding 3 numbers together using near doubles </a:t>
            </a:r>
            <a:endParaRPr/>
          </a:p>
        </p:txBody>
      </p:sp>
      <p:pic>
        <p:nvPicPr>
          <p:cNvPr id="1681" name="Google Shape;1681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48" y="2991454"/>
            <a:ext cx="450575" cy="4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685" name="Shape 1685"/>
        <p:cNvGrpSpPr/>
        <p:nvPr/>
      </p:nvGrpSpPr>
      <p:grpSpPr>
        <a:xfrm>
          <a:off x="0" y="0"/>
          <a:ext cx="0" cy="0"/>
        </a:xfrm>
      </p:grpSpPr>
      <p:sp>
        <p:nvSpPr>
          <p:cNvPr id="1686" name="Google Shape;1686;p9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sp>
        <p:nvSpPr>
          <p:cNvPr id="1687" name="Google Shape;1687;p99"/>
          <p:cNvSpPr txBox="1"/>
          <p:nvPr>
            <p:ph type="body" idx="1"/>
          </p:nvPr>
        </p:nvSpPr>
        <p:spPr>
          <a:xfrm>
            <a:off x="324000" y="759300"/>
            <a:ext cx="8237700" cy="5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b="1"/>
              <a:t>Doubles</a:t>
            </a:r>
            <a:r>
              <a:rPr lang="en-GB"/>
              <a:t> can be used to work out near </a:t>
            </a:r>
            <a:r>
              <a:rPr lang="en-GB" b="1"/>
              <a:t>doubles</a:t>
            </a:r>
            <a:r>
              <a:rPr lang="en-GB"/>
              <a:t>.</a:t>
            </a:r>
            <a:endParaRPr/>
          </a:p>
        </p:txBody>
      </p:sp>
      <p:sp>
        <p:nvSpPr>
          <p:cNvPr id="1688" name="Google Shape;1688;p99"/>
          <p:cNvSpPr txBox="1"/>
          <p:nvPr>
            <p:ph type="body" idx="1"/>
          </p:nvPr>
        </p:nvSpPr>
        <p:spPr>
          <a:xfrm>
            <a:off x="324000" y="1274400"/>
            <a:ext cx="49569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Izzy rolls 2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689" name="Google Shape;1689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987" y="1999825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0" name="Google Shape;1690;p99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456675" y="1620000"/>
            <a:ext cx="2149827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1" name="Google Shape;1691;p99"/>
          <p:cNvSpPr txBox="1"/>
          <p:nvPr/>
        </p:nvSpPr>
        <p:spPr>
          <a:xfrm>
            <a:off x="4435200" y="1786938"/>
            <a:ext cx="21498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can use 4 + 4  to help me.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692" name="Google Shape;1692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25" y="1774100"/>
            <a:ext cx="880608" cy="8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3" name="Google Shape;1693;p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1803" y="1774103"/>
            <a:ext cx="870747" cy="876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4" name="Google Shape;1694;p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0563" y="370063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5" name="Google Shape;1695;p99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572000" y="3357713"/>
            <a:ext cx="2013000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6" name="Google Shape;1696;p99"/>
          <p:cNvSpPr txBox="1"/>
          <p:nvPr/>
        </p:nvSpPr>
        <p:spPr>
          <a:xfrm>
            <a:off x="4708525" y="3524650"/>
            <a:ext cx="18978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4 + 5 is equal to 4 + 4 + 1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697" name="Google Shape;1697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100" y="3447563"/>
            <a:ext cx="880608" cy="8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8" name="Google Shape;1698;p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7378" y="3447566"/>
            <a:ext cx="870747" cy="876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9" name="Google Shape;1699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2450" y="3447563"/>
            <a:ext cx="880608" cy="8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0" name="Google Shape;1700;p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83802" y="3438700"/>
            <a:ext cx="921251" cy="89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704" name="Shape 1704"/>
        <p:cNvGrpSpPr/>
        <p:nvPr/>
      </p:nvGrpSpPr>
      <p:grpSpPr>
        <a:xfrm>
          <a:off x="0" y="0"/>
          <a:ext cx="0" cy="0"/>
        </a:xfrm>
      </p:grpSpPr>
      <p:sp>
        <p:nvSpPr>
          <p:cNvPr id="1705" name="Google Shape;1705;p10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sp>
        <p:nvSpPr>
          <p:cNvPr id="1706" name="Google Shape;1706;p100"/>
          <p:cNvSpPr txBox="1"/>
          <p:nvPr>
            <p:ph type="body" idx="1"/>
          </p:nvPr>
        </p:nvSpPr>
        <p:spPr>
          <a:xfrm>
            <a:off x="324000" y="759300"/>
            <a:ext cx="8237700" cy="5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Doubles</a:t>
            </a:r>
            <a:r>
              <a:rPr lang="en-GB"/>
              <a:t> can be used to work out near </a:t>
            </a:r>
            <a:r>
              <a:rPr lang="en-GB" b="1"/>
              <a:t>doubles</a:t>
            </a:r>
            <a:r>
              <a:rPr lang="en-GB"/>
              <a:t>.</a:t>
            </a:r>
            <a:endParaRPr/>
          </a:p>
        </p:txBody>
      </p:sp>
      <p:sp>
        <p:nvSpPr>
          <p:cNvPr id="1707" name="Google Shape;1707;p100"/>
          <p:cNvSpPr txBox="1"/>
          <p:nvPr>
            <p:ph type="body" idx="1"/>
          </p:nvPr>
        </p:nvSpPr>
        <p:spPr>
          <a:xfrm>
            <a:off x="324000" y="1274400"/>
            <a:ext cx="49569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Izzy rolls 2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grpSp>
        <p:nvGrpSpPr>
          <p:cNvPr id="1708" name="Google Shape;1708;p100"/>
          <p:cNvGrpSpPr/>
          <p:nvPr/>
        </p:nvGrpSpPr>
        <p:grpSpPr>
          <a:xfrm>
            <a:off x="4435200" y="1620000"/>
            <a:ext cx="3023988" cy="1222682"/>
            <a:chOff x="4435200" y="1620000"/>
            <a:chExt cx="3023988" cy="1222682"/>
          </a:xfrm>
        </p:grpSpPr>
        <p:pic>
          <p:nvPicPr>
            <p:cNvPr id="1709" name="Google Shape;1709;p10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81987" y="1999825"/>
              <a:ext cx="777201" cy="8428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0" name="Google Shape;1710;p100"/>
            <p:cNvPicPr preferRelativeResize="0"/>
            <p:nvPr/>
          </p:nvPicPr>
          <p:blipFill>
            <a:blip r:embed="rId4">
              <a:alphaModFix/>
            </a:blip>
            <a:srcRect t="56280" r="69082"/>
            <a:stretch>
              <a:fillRect/>
            </a:stretch>
          </p:blipFill>
          <p:spPr>
            <a:xfrm>
              <a:off x="4456675" y="1620000"/>
              <a:ext cx="2149827" cy="1056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1" name="Google Shape;1711;p100"/>
            <p:cNvSpPr txBox="1"/>
            <p:nvPr/>
          </p:nvSpPr>
          <p:spPr>
            <a:xfrm>
              <a:off x="4435200" y="1786938"/>
              <a:ext cx="2149800" cy="72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I can use 4 + 4  to help me. </a:t>
              </a:r>
              <a:r>
                <a:rPr lang="en-GB">
                  <a:latin typeface="Lexend"/>
                  <a:ea typeface="Lexend"/>
                  <a:cs typeface="Lexend"/>
                  <a:sym typeface="Lexend"/>
                </a:rPr>
                <a:t>  </a:t>
              </a: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1712" name="Google Shape;1712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25" y="1774100"/>
            <a:ext cx="880608" cy="8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3" name="Google Shape;1713;p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1803" y="1774103"/>
            <a:ext cx="870747" cy="876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4" name="Google Shape;1714;p100"/>
          <p:cNvGrpSpPr/>
          <p:nvPr/>
        </p:nvGrpSpPr>
        <p:grpSpPr>
          <a:xfrm>
            <a:off x="455591" y="3357735"/>
            <a:ext cx="3273750" cy="1309500"/>
            <a:chOff x="1759500" y="884250"/>
            <a:chExt cx="5625000" cy="2250000"/>
          </a:xfrm>
        </p:grpSpPr>
        <p:sp>
          <p:nvSpPr>
            <p:cNvPr id="1715" name="Google Shape;1715;p100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6" name="Google Shape;1716;p100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7" name="Google Shape;1717;p100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8" name="Google Shape;1718;p100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9" name="Google Shape;1719;p100"/>
            <p:cNvSpPr/>
            <p:nvPr/>
          </p:nvSpPr>
          <p:spPr>
            <a:xfrm>
              <a:off x="3004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0" name="Google Shape;1720;p100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1" name="Google Shape;1721;p100"/>
            <p:cNvSpPr/>
            <p:nvPr/>
          </p:nvSpPr>
          <p:spPr>
            <a:xfrm>
              <a:off x="1879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2" name="Google Shape;1722;p100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3" name="Google Shape;1723;p100"/>
            <p:cNvSpPr/>
            <p:nvPr/>
          </p:nvSpPr>
          <p:spPr>
            <a:xfrm>
              <a:off x="4129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4" name="Google Shape;1724;p100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5" name="Google Shape;1725;p100"/>
            <p:cNvSpPr/>
            <p:nvPr/>
          </p:nvSpPr>
          <p:spPr>
            <a:xfrm>
              <a:off x="5254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6" name="Google Shape;1726;p100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7" name="Google Shape;1727;p100"/>
            <p:cNvSpPr/>
            <p:nvPr/>
          </p:nvSpPr>
          <p:spPr>
            <a:xfrm>
              <a:off x="6379993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8" name="Google Shape;1728;p100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9" name="Google Shape;1729;p100"/>
            <p:cNvSpPr/>
            <p:nvPr/>
          </p:nvSpPr>
          <p:spPr>
            <a:xfrm>
              <a:off x="300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30" name="Google Shape;1730;p100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31" name="Google Shape;1731;p100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732" name="Google Shape;1732;p100"/>
          <p:cNvSpPr/>
          <p:nvPr/>
        </p:nvSpPr>
        <p:spPr>
          <a:xfrm>
            <a:off x="2497396" y="4062744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733" name="Google Shape;1733;p100"/>
          <p:cNvSpPr/>
          <p:nvPr/>
        </p:nvSpPr>
        <p:spPr>
          <a:xfrm>
            <a:off x="1835232" y="406274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734" name="Google Shape;1734;p100"/>
          <p:cNvGrpSpPr/>
          <p:nvPr/>
        </p:nvGrpSpPr>
        <p:grpSpPr>
          <a:xfrm>
            <a:off x="4572000" y="3357713"/>
            <a:ext cx="2986912" cy="1219549"/>
            <a:chOff x="4572000" y="3357713"/>
            <a:chExt cx="2986912" cy="1219549"/>
          </a:xfrm>
        </p:grpSpPr>
        <p:pic>
          <p:nvPicPr>
            <p:cNvPr id="1735" name="Google Shape;1735;p10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70563" y="3700638"/>
              <a:ext cx="788349" cy="876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6" name="Google Shape;1736;p100"/>
            <p:cNvPicPr preferRelativeResize="0"/>
            <p:nvPr/>
          </p:nvPicPr>
          <p:blipFill>
            <a:blip r:embed="rId4">
              <a:alphaModFix/>
            </a:blip>
            <a:srcRect t="56280" r="69082"/>
            <a:stretch>
              <a:fillRect/>
            </a:stretch>
          </p:blipFill>
          <p:spPr>
            <a:xfrm>
              <a:off x="4572000" y="3357713"/>
              <a:ext cx="2013000" cy="1056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7" name="Google Shape;1737;p100"/>
            <p:cNvSpPr txBox="1"/>
            <p:nvPr/>
          </p:nvSpPr>
          <p:spPr>
            <a:xfrm>
              <a:off x="4708525" y="3524650"/>
              <a:ext cx="1897800" cy="72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4 + 5 is equal to 4 + 4 + 1 </a:t>
              </a:r>
              <a:r>
                <a:rPr lang="en-GB">
                  <a:latin typeface="Lexend"/>
                  <a:ea typeface="Lexend"/>
                  <a:cs typeface="Lexend"/>
                  <a:sym typeface="Lexend"/>
                </a:rPr>
                <a:t>  </a:t>
              </a: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738" name="Google Shape;1738;p100"/>
          <p:cNvSpPr txBox="1"/>
          <p:nvPr/>
        </p:nvSpPr>
        <p:spPr>
          <a:xfrm>
            <a:off x="455600" y="2727175"/>
            <a:ext cx="151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+ 4 = 8</a:t>
            </a:r>
            <a:endParaRPr/>
          </a:p>
        </p:txBody>
      </p:sp>
      <p:sp>
        <p:nvSpPr>
          <p:cNvPr id="1739" name="Google Shape;1739;p100"/>
          <p:cNvSpPr txBox="1"/>
          <p:nvPr/>
        </p:nvSpPr>
        <p:spPr>
          <a:xfrm>
            <a:off x="2349725" y="2727175"/>
            <a:ext cx="151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+ 5 = 9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743" name="Shape 1743"/>
        <p:cNvGrpSpPr/>
        <p:nvPr/>
      </p:nvGrpSpPr>
      <p:grpSpPr>
        <a:xfrm>
          <a:off x="0" y="0"/>
          <a:ext cx="0" cy="0"/>
        </a:xfrm>
      </p:grpSpPr>
      <p:sp>
        <p:nvSpPr>
          <p:cNvPr id="1744" name="Google Shape;1744;p10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sp>
        <p:nvSpPr>
          <p:cNvPr id="1745" name="Google Shape;1745;p101"/>
          <p:cNvSpPr txBox="1"/>
          <p:nvPr>
            <p:ph type="body" idx="1"/>
          </p:nvPr>
        </p:nvSpPr>
        <p:spPr>
          <a:xfrm>
            <a:off x="324000" y="759300"/>
            <a:ext cx="8237700" cy="34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Alex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746" name="Google Shape;1746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38" y="182338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7" name="Google Shape;1747;p101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655100" y="1231950"/>
            <a:ext cx="1741548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8" name="Google Shape;1748;p101"/>
          <p:cNvSpPr txBox="1"/>
          <p:nvPr/>
        </p:nvSpPr>
        <p:spPr>
          <a:xfrm>
            <a:off x="4655100" y="1398875"/>
            <a:ext cx="16758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can use      4 + 4.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749" name="Google Shape;1749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113" y="1231950"/>
            <a:ext cx="1029351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0" name="Google Shape;1750;p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1088" y="1231954"/>
            <a:ext cx="1017825" cy="105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1" name="Google Shape;1751;p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7537" y="1238612"/>
            <a:ext cx="1074302" cy="1042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755" name="Shape 1755"/>
        <p:cNvGrpSpPr/>
        <p:nvPr/>
      </p:nvGrpSpPr>
      <p:grpSpPr>
        <a:xfrm>
          <a:off x="0" y="0"/>
          <a:ext cx="0" cy="0"/>
        </a:xfrm>
      </p:grpSpPr>
      <p:sp>
        <p:nvSpPr>
          <p:cNvPr id="1756" name="Google Shape;1756;p10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pic>
        <p:nvPicPr>
          <p:cNvPr id="1757" name="Google Shape;1757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38" y="182338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8" name="Google Shape;1758;p102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655100" y="1231950"/>
            <a:ext cx="1741548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59" name="Google Shape;1759;p102"/>
          <p:cNvSpPr txBox="1"/>
          <p:nvPr/>
        </p:nvSpPr>
        <p:spPr>
          <a:xfrm>
            <a:off x="4655100" y="1398875"/>
            <a:ext cx="16758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can use      4 + 4.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760" name="Google Shape;1760;p102"/>
          <p:cNvGrpSpPr/>
          <p:nvPr/>
        </p:nvGrpSpPr>
        <p:grpSpPr>
          <a:xfrm>
            <a:off x="455591" y="3357735"/>
            <a:ext cx="3273750" cy="1309500"/>
            <a:chOff x="455591" y="3357735"/>
            <a:chExt cx="3273750" cy="1309500"/>
          </a:xfrm>
        </p:grpSpPr>
        <p:sp>
          <p:nvSpPr>
            <p:cNvPr id="1761" name="Google Shape;1761;p102"/>
            <p:cNvSpPr/>
            <p:nvPr/>
          </p:nvSpPr>
          <p:spPr>
            <a:xfrm>
              <a:off x="17650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2" name="Google Shape;1762;p102"/>
            <p:cNvSpPr/>
            <p:nvPr/>
          </p:nvSpPr>
          <p:spPr>
            <a:xfrm>
              <a:off x="241984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3" name="Google Shape;1763;p102"/>
            <p:cNvSpPr/>
            <p:nvPr/>
          </p:nvSpPr>
          <p:spPr>
            <a:xfrm>
              <a:off x="30745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4" name="Google Shape;1764;p102"/>
            <p:cNvSpPr/>
            <p:nvPr/>
          </p:nvSpPr>
          <p:spPr>
            <a:xfrm>
              <a:off x="111034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5" name="Google Shape;1765;p102"/>
            <p:cNvSpPr/>
            <p:nvPr/>
          </p:nvSpPr>
          <p:spPr>
            <a:xfrm>
              <a:off x="1180443" y="4082587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6" name="Google Shape;1766;p102"/>
            <p:cNvSpPr/>
            <p:nvPr/>
          </p:nvSpPr>
          <p:spPr>
            <a:xfrm>
              <a:off x="4555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7" name="Google Shape;1767;p102"/>
            <p:cNvSpPr/>
            <p:nvPr/>
          </p:nvSpPr>
          <p:spPr>
            <a:xfrm>
              <a:off x="525693" y="4082587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8" name="Google Shape;1768;p102"/>
            <p:cNvSpPr/>
            <p:nvPr/>
          </p:nvSpPr>
          <p:spPr>
            <a:xfrm>
              <a:off x="17650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9" name="Google Shape;1769;p102"/>
            <p:cNvSpPr/>
            <p:nvPr/>
          </p:nvSpPr>
          <p:spPr>
            <a:xfrm>
              <a:off x="183519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0" name="Google Shape;1770;p102"/>
            <p:cNvSpPr/>
            <p:nvPr/>
          </p:nvSpPr>
          <p:spPr>
            <a:xfrm>
              <a:off x="241984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1" name="Google Shape;1771;p102"/>
            <p:cNvSpPr/>
            <p:nvPr/>
          </p:nvSpPr>
          <p:spPr>
            <a:xfrm>
              <a:off x="248994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2" name="Google Shape;1772;p102"/>
            <p:cNvSpPr/>
            <p:nvPr/>
          </p:nvSpPr>
          <p:spPr>
            <a:xfrm>
              <a:off x="30745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3" name="Google Shape;1773;p102"/>
            <p:cNvSpPr/>
            <p:nvPr/>
          </p:nvSpPr>
          <p:spPr>
            <a:xfrm>
              <a:off x="111034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4" name="Google Shape;1774;p102"/>
            <p:cNvSpPr/>
            <p:nvPr/>
          </p:nvSpPr>
          <p:spPr>
            <a:xfrm>
              <a:off x="1180443" y="3427837"/>
              <a:ext cx="514546" cy="514546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5" name="Google Shape;1775;p102"/>
            <p:cNvSpPr/>
            <p:nvPr/>
          </p:nvSpPr>
          <p:spPr>
            <a:xfrm>
              <a:off x="4555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6" name="Google Shape;1776;p102"/>
            <p:cNvSpPr/>
            <p:nvPr/>
          </p:nvSpPr>
          <p:spPr>
            <a:xfrm>
              <a:off x="525693" y="3427837"/>
              <a:ext cx="514546" cy="514546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7" name="Google Shape;1777;p102"/>
            <p:cNvSpPr/>
            <p:nvPr/>
          </p:nvSpPr>
          <p:spPr>
            <a:xfrm>
              <a:off x="2497396" y="4070375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8" name="Google Shape;1778;p102"/>
            <p:cNvSpPr/>
            <p:nvPr/>
          </p:nvSpPr>
          <p:spPr>
            <a:xfrm>
              <a:off x="3139657" y="4071847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9" name="Google Shape;1779;p102"/>
            <p:cNvSpPr/>
            <p:nvPr/>
          </p:nvSpPr>
          <p:spPr>
            <a:xfrm>
              <a:off x="1828018" y="4071862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1780" name="Google Shape;1780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113" y="1231950"/>
            <a:ext cx="1029351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1" name="Google Shape;1781;p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1088" y="1231954"/>
            <a:ext cx="1017825" cy="105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2" name="Google Shape;1782;p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7537" y="1238612"/>
            <a:ext cx="1074302" cy="104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783" name="Google Shape;1783;p102"/>
          <p:cNvSpPr/>
          <p:nvPr/>
        </p:nvSpPr>
        <p:spPr>
          <a:xfrm>
            <a:off x="3151443" y="3430712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784" name="Google Shape;1784;p102"/>
          <p:cNvSpPr txBox="1"/>
          <p:nvPr>
            <p:ph type="body" idx="1"/>
          </p:nvPr>
        </p:nvSpPr>
        <p:spPr>
          <a:xfrm>
            <a:off x="324000" y="759300"/>
            <a:ext cx="8237700" cy="34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Alex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785" name="Google Shape;1785;p102"/>
          <p:cNvSpPr txBox="1"/>
          <p:nvPr/>
        </p:nvSpPr>
        <p:spPr>
          <a:xfrm>
            <a:off x="455600" y="2727175"/>
            <a:ext cx="151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+ 5 = 9</a:t>
            </a:r>
            <a:endParaRPr/>
          </a:p>
        </p:txBody>
      </p:sp>
      <p:sp>
        <p:nvSpPr>
          <p:cNvPr id="1786" name="Google Shape;1786;p102"/>
          <p:cNvSpPr txBox="1"/>
          <p:nvPr/>
        </p:nvSpPr>
        <p:spPr>
          <a:xfrm>
            <a:off x="2349725" y="2727175"/>
            <a:ext cx="193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9 + 1 = 10</a:t>
            </a:r>
            <a:endParaRPr/>
          </a:p>
        </p:txBody>
      </p:sp>
      <p:sp>
        <p:nvSpPr>
          <p:cNvPr id="1787" name="Google Shape;1787;p102"/>
          <p:cNvSpPr txBox="1"/>
          <p:nvPr/>
        </p:nvSpPr>
        <p:spPr>
          <a:xfrm>
            <a:off x="4769275" y="2345325"/>
            <a:ext cx="151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+ 4 = 8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65" name="Shape 765"/>
        <p:cNvGrpSpPr/>
        <p:nvPr/>
      </p:nvGrpSpPr>
      <p:grpSpPr>
        <a:xfrm>
          <a:off x="0" y="0"/>
          <a:ext cx="0" cy="0"/>
        </a:xfrm>
      </p:grpSpPr>
      <p:sp>
        <p:nvSpPr>
          <p:cNvPr id="766" name="Google Shape;766;p67"/>
          <p:cNvSpPr txBox="1"/>
          <p:nvPr>
            <p:ph type="subTitle" idx="2"/>
          </p:nvPr>
        </p:nvSpPr>
        <p:spPr>
          <a:xfrm>
            <a:off x="324001" y="3429200"/>
            <a:ext cx="84960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b="1"/>
              <a:t>sum</a:t>
            </a:r>
            <a:endParaRPr/>
          </a:p>
        </p:txBody>
      </p:sp>
      <p:sp>
        <p:nvSpPr>
          <p:cNvPr id="767" name="Google Shape;767;p67"/>
          <p:cNvSpPr txBox="1"/>
          <p:nvPr>
            <p:ph type="subTitle" idx="1"/>
          </p:nvPr>
        </p:nvSpPr>
        <p:spPr>
          <a:xfrm>
            <a:off x="324000" y="993650"/>
            <a:ext cx="8496000" cy="54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b="1"/>
              <a:t>double</a:t>
            </a:r>
            <a:endParaRPr/>
          </a:p>
        </p:txBody>
      </p:sp>
      <p:sp>
        <p:nvSpPr>
          <p:cNvPr id="768" name="Google Shape;768;p67"/>
          <p:cNvSpPr txBox="1"/>
          <p:nvPr>
            <p:ph type="subTitle" idx="2"/>
          </p:nvPr>
        </p:nvSpPr>
        <p:spPr>
          <a:xfrm>
            <a:off x="369551" y="2160000"/>
            <a:ext cx="84960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b="1"/>
              <a:t>equation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791" name="Shape 1791"/>
        <p:cNvGrpSpPr/>
        <p:nvPr/>
      </p:nvGrpSpPr>
      <p:grpSpPr>
        <a:xfrm>
          <a:off x="0" y="0"/>
          <a:ext cx="0" cy="0"/>
        </a:xfrm>
      </p:grpSpPr>
      <p:sp>
        <p:nvSpPr>
          <p:cNvPr id="1792" name="Google Shape;1792;p10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sp>
        <p:nvSpPr>
          <p:cNvPr id="1793" name="Google Shape;1793;p103"/>
          <p:cNvSpPr txBox="1"/>
          <p:nvPr>
            <p:ph type="body" idx="1"/>
          </p:nvPr>
        </p:nvSpPr>
        <p:spPr>
          <a:xfrm>
            <a:off x="324000" y="759300"/>
            <a:ext cx="8237700" cy="36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Izzy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794" name="Google Shape;1794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087" y="1213212"/>
            <a:ext cx="1008950" cy="9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5" name="Google Shape;1795;p103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655100" y="1231950"/>
            <a:ext cx="1741548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6" name="Google Shape;1796;p103"/>
          <p:cNvSpPr txBox="1"/>
          <p:nvPr/>
        </p:nvSpPr>
        <p:spPr>
          <a:xfrm>
            <a:off x="4655100" y="1398875"/>
            <a:ext cx="16758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can use      3 + 3.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797" name="Google Shape;1797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662" y="1976925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Google Shape;1798;p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113" y="1226925"/>
            <a:ext cx="971835" cy="9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9" name="Google Shape;1799;p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1025" y="1208650"/>
            <a:ext cx="1064532" cy="105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803" name="Shape 1803"/>
        <p:cNvGrpSpPr/>
        <p:nvPr/>
      </p:nvGrpSpPr>
      <p:grpSpPr>
        <a:xfrm>
          <a:off x="0" y="0"/>
          <a:ext cx="0" cy="0"/>
        </a:xfrm>
      </p:grpSpPr>
      <p:sp>
        <p:nvSpPr>
          <p:cNvPr id="1804" name="Google Shape;1804;p104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sp>
        <p:nvSpPr>
          <p:cNvPr id="1805" name="Google Shape;1805;p104"/>
          <p:cNvSpPr txBox="1"/>
          <p:nvPr>
            <p:ph type="body" idx="1"/>
          </p:nvPr>
        </p:nvSpPr>
        <p:spPr>
          <a:xfrm>
            <a:off x="324000" y="759300"/>
            <a:ext cx="8237700" cy="40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Izzy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806" name="Google Shape;1806;p104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4655100" y="1231950"/>
            <a:ext cx="1741548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07" name="Google Shape;1807;p104"/>
          <p:cNvSpPr txBox="1"/>
          <p:nvPr/>
        </p:nvSpPr>
        <p:spPr>
          <a:xfrm>
            <a:off x="4655100" y="1398875"/>
            <a:ext cx="16758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can use      3 + 3.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08" name="Google Shape;1808;p104"/>
          <p:cNvSpPr/>
          <p:nvPr/>
        </p:nvSpPr>
        <p:spPr>
          <a:xfrm>
            <a:off x="2496105" y="4076268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809" name="Google Shape;1809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662" y="1976925"/>
            <a:ext cx="777201" cy="8428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0" name="Google Shape;1810;p104"/>
          <p:cNvGrpSpPr/>
          <p:nvPr/>
        </p:nvGrpSpPr>
        <p:grpSpPr>
          <a:xfrm>
            <a:off x="455591" y="3357735"/>
            <a:ext cx="3273750" cy="1309500"/>
            <a:chOff x="455591" y="3357735"/>
            <a:chExt cx="3273750" cy="1309500"/>
          </a:xfrm>
        </p:grpSpPr>
        <p:grpSp>
          <p:nvGrpSpPr>
            <p:cNvPr id="1811" name="Google Shape;1811;p104"/>
            <p:cNvGrpSpPr/>
            <p:nvPr/>
          </p:nvGrpSpPr>
          <p:grpSpPr>
            <a:xfrm>
              <a:off x="455591" y="3357735"/>
              <a:ext cx="3273750" cy="1309500"/>
              <a:chOff x="1759500" y="884250"/>
              <a:chExt cx="5625000" cy="2250000"/>
            </a:xfrm>
          </p:grpSpPr>
          <p:sp>
            <p:nvSpPr>
              <p:cNvPr id="1812" name="Google Shape;1812;p104"/>
              <p:cNvSpPr/>
              <p:nvPr/>
            </p:nvSpPr>
            <p:spPr>
              <a:xfrm>
                <a:off x="4009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04"/>
              <p:cNvSpPr/>
              <p:nvPr/>
            </p:nvSpPr>
            <p:spPr>
              <a:xfrm>
                <a:off x="5134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04"/>
              <p:cNvSpPr/>
              <p:nvPr/>
            </p:nvSpPr>
            <p:spPr>
              <a:xfrm>
                <a:off x="6259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04"/>
              <p:cNvSpPr/>
              <p:nvPr/>
            </p:nvSpPr>
            <p:spPr>
              <a:xfrm>
                <a:off x="2884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04"/>
              <p:cNvSpPr/>
              <p:nvPr/>
            </p:nvSpPr>
            <p:spPr>
              <a:xfrm>
                <a:off x="3004950" y="2129700"/>
                <a:ext cx="884100" cy="884100"/>
              </a:xfrm>
              <a:prstGeom prst="ellipse">
                <a:avLst/>
              </a:prstGeom>
              <a:solidFill>
                <a:srgbClr val="FF0000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04"/>
              <p:cNvSpPr/>
              <p:nvPr/>
            </p:nvSpPr>
            <p:spPr>
              <a:xfrm>
                <a:off x="1759500" y="2009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04"/>
              <p:cNvSpPr/>
              <p:nvPr/>
            </p:nvSpPr>
            <p:spPr>
              <a:xfrm>
                <a:off x="1879950" y="2129700"/>
                <a:ext cx="884100" cy="884100"/>
              </a:xfrm>
              <a:prstGeom prst="ellipse">
                <a:avLst/>
              </a:prstGeom>
              <a:solidFill>
                <a:srgbClr val="FF0000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04"/>
              <p:cNvSpPr/>
              <p:nvPr/>
            </p:nvSpPr>
            <p:spPr>
              <a:xfrm>
                <a:off x="4009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04"/>
              <p:cNvSpPr/>
              <p:nvPr/>
            </p:nvSpPr>
            <p:spPr>
              <a:xfrm>
                <a:off x="4129950" y="1004700"/>
                <a:ext cx="884100" cy="884100"/>
              </a:xfrm>
              <a:prstGeom prst="ellipse">
                <a:avLst/>
              </a:prstGeom>
              <a:solidFill>
                <a:srgbClr val="4A86E8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04"/>
              <p:cNvSpPr/>
              <p:nvPr/>
            </p:nvSpPr>
            <p:spPr>
              <a:xfrm>
                <a:off x="5134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04"/>
              <p:cNvSpPr/>
              <p:nvPr/>
            </p:nvSpPr>
            <p:spPr>
              <a:xfrm>
                <a:off x="5254950" y="1004700"/>
                <a:ext cx="884100" cy="884100"/>
              </a:xfrm>
              <a:prstGeom prst="ellipse">
                <a:avLst/>
              </a:prstGeom>
              <a:solidFill>
                <a:srgbClr val="4285F4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04"/>
              <p:cNvSpPr/>
              <p:nvPr/>
            </p:nvSpPr>
            <p:spPr>
              <a:xfrm>
                <a:off x="6259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04"/>
              <p:cNvSpPr/>
              <p:nvPr/>
            </p:nvSpPr>
            <p:spPr>
              <a:xfrm>
                <a:off x="2884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04"/>
              <p:cNvSpPr/>
              <p:nvPr/>
            </p:nvSpPr>
            <p:spPr>
              <a:xfrm>
                <a:off x="3004950" y="1004700"/>
                <a:ext cx="884100" cy="884100"/>
              </a:xfrm>
              <a:prstGeom prst="ellipse">
                <a:avLst/>
              </a:prstGeom>
              <a:solidFill>
                <a:srgbClr val="4285F4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04"/>
              <p:cNvSpPr/>
              <p:nvPr/>
            </p:nvSpPr>
            <p:spPr>
              <a:xfrm>
                <a:off x="1759500" y="884250"/>
                <a:ext cx="1125000" cy="1125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04"/>
              <p:cNvSpPr/>
              <p:nvPr/>
            </p:nvSpPr>
            <p:spPr>
              <a:xfrm>
                <a:off x="1879950" y="1004700"/>
                <a:ext cx="884100" cy="884100"/>
              </a:xfrm>
              <a:prstGeom prst="ellipse">
                <a:avLst/>
              </a:prstGeom>
              <a:solidFill>
                <a:srgbClr val="4285F4"/>
              </a:solidFill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1828" name="Google Shape;1828;p104"/>
            <p:cNvSpPr/>
            <p:nvPr/>
          </p:nvSpPr>
          <p:spPr>
            <a:xfrm>
              <a:off x="1835230" y="4091280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1829" name="Google Shape;1829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8087" y="1213212"/>
            <a:ext cx="1008950" cy="9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0" name="Google Shape;1830;p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113" y="1226925"/>
            <a:ext cx="971835" cy="9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1" name="Google Shape;1831;p1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1025" y="1208650"/>
            <a:ext cx="1064532" cy="105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2" name="Google Shape;1832;p104"/>
          <p:cNvSpPr/>
          <p:nvPr/>
        </p:nvSpPr>
        <p:spPr>
          <a:xfrm>
            <a:off x="3147168" y="4076274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33" name="Google Shape;1833;p104"/>
          <p:cNvSpPr txBox="1"/>
          <p:nvPr/>
        </p:nvSpPr>
        <p:spPr>
          <a:xfrm>
            <a:off x="455600" y="2727175"/>
            <a:ext cx="151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+ 4 = 7</a:t>
            </a:r>
            <a:endParaRPr/>
          </a:p>
        </p:txBody>
      </p:sp>
      <p:sp>
        <p:nvSpPr>
          <p:cNvPr id="1834" name="Google Shape;1834;p104"/>
          <p:cNvSpPr txBox="1"/>
          <p:nvPr/>
        </p:nvSpPr>
        <p:spPr>
          <a:xfrm>
            <a:off x="2349725" y="2727175"/>
            <a:ext cx="151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+ 2 = 9</a:t>
            </a:r>
            <a:endParaRPr/>
          </a:p>
        </p:txBody>
      </p:sp>
      <p:sp>
        <p:nvSpPr>
          <p:cNvPr id="1835" name="Google Shape;1835;p104"/>
          <p:cNvSpPr txBox="1"/>
          <p:nvPr/>
        </p:nvSpPr>
        <p:spPr>
          <a:xfrm>
            <a:off x="4736400" y="2360375"/>
            <a:ext cx="151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+ 3 = 6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839" name="Shape 1839"/>
        <p:cNvGrpSpPr/>
        <p:nvPr/>
      </p:nvGrpSpPr>
      <p:grpSpPr>
        <a:xfrm>
          <a:off x="0" y="0"/>
          <a:ext cx="0" cy="0"/>
        </a:xfrm>
      </p:grpSpPr>
      <p:sp>
        <p:nvSpPr>
          <p:cNvPr id="1840" name="Google Shape;1840;p105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sp>
        <p:nvSpPr>
          <p:cNvPr id="1841" name="Google Shape;1841;p105"/>
          <p:cNvSpPr txBox="1"/>
          <p:nvPr>
            <p:ph type="body" idx="1"/>
          </p:nvPr>
        </p:nvSpPr>
        <p:spPr>
          <a:xfrm>
            <a:off x="324000" y="759300"/>
            <a:ext cx="82377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Alex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842" name="Google Shape;1842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38" y="182338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122" y="1251537"/>
            <a:ext cx="1074299" cy="105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" name="Google Shape;1844;p105"/>
          <p:cNvPicPr preferRelativeResize="0"/>
          <p:nvPr/>
        </p:nvPicPr>
        <p:blipFill>
          <a:blip r:embed="rId5">
            <a:alphaModFix/>
          </a:blip>
          <a:srcRect t="56280" r="69082"/>
          <a:stretch>
            <a:fillRect/>
          </a:stretch>
        </p:blipFill>
        <p:spPr>
          <a:xfrm>
            <a:off x="4655100" y="1231950"/>
            <a:ext cx="1741548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5" name="Google Shape;1845;p105"/>
          <p:cNvSpPr txBox="1"/>
          <p:nvPr/>
        </p:nvSpPr>
        <p:spPr>
          <a:xfrm>
            <a:off x="4655100" y="1398875"/>
            <a:ext cx="16758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can use      5 + 5.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846" name="Google Shape;1846;p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986" y="1231941"/>
            <a:ext cx="1052305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7" name="Google Shape;1847;p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0250" y="1247513"/>
            <a:ext cx="1052326" cy="106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8" name="Google Shape;1848;p105"/>
          <p:cNvSpPr txBox="1"/>
          <p:nvPr/>
        </p:nvSpPr>
        <p:spPr>
          <a:xfrm>
            <a:off x="4736400" y="2289675"/>
            <a:ext cx="178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+ 5 = 10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852" name="Shape 1852"/>
        <p:cNvGrpSpPr/>
        <p:nvPr/>
      </p:nvGrpSpPr>
      <p:grpSpPr>
        <a:xfrm>
          <a:off x="0" y="0"/>
          <a:ext cx="0" cy="0"/>
        </a:xfrm>
      </p:grpSpPr>
      <p:sp>
        <p:nvSpPr>
          <p:cNvPr id="1853" name="Google Shape;1853;p106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sp>
        <p:nvSpPr>
          <p:cNvPr id="1854" name="Google Shape;1854;p106"/>
          <p:cNvSpPr txBox="1"/>
          <p:nvPr>
            <p:ph type="body" idx="1"/>
          </p:nvPr>
        </p:nvSpPr>
        <p:spPr>
          <a:xfrm>
            <a:off x="324000" y="759300"/>
            <a:ext cx="8237700" cy="35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Alex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855" name="Google Shape;1855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38" y="182338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6" name="Google Shape;1856;p106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655100" y="1231950"/>
            <a:ext cx="1741548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57" name="Google Shape;1857;p106"/>
          <p:cNvSpPr txBox="1"/>
          <p:nvPr/>
        </p:nvSpPr>
        <p:spPr>
          <a:xfrm>
            <a:off x="4655100" y="1398875"/>
            <a:ext cx="16758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can use      5 + 5.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58" name="Google Shape;1858;p106"/>
          <p:cNvSpPr/>
          <p:nvPr/>
        </p:nvSpPr>
        <p:spPr>
          <a:xfrm>
            <a:off x="4636018" y="4083987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59" name="Google Shape;1859;p106"/>
          <p:cNvSpPr/>
          <p:nvPr/>
        </p:nvSpPr>
        <p:spPr>
          <a:xfrm>
            <a:off x="4636018" y="3425387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60" name="Google Shape;1860;p106"/>
          <p:cNvSpPr/>
          <p:nvPr/>
        </p:nvSpPr>
        <p:spPr>
          <a:xfrm>
            <a:off x="3977218" y="3425387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861" name="Google Shape;1861;p106"/>
          <p:cNvGrpSpPr/>
          <p:nvPr/>
        </p:nvGrpSpPr>
        <p:grpSpPr>
          <a:xfrm>
            <a:off x="455591" y="3357735"/>
            <a:ext cx="6729375" cy="1318975"/>
            <a:chOff x="455591" y="3357735"/>
            <a:chExt cx="6729375" cy="1318975"/>
          </a:xfrm>
        </p:grpSpPr>
        <p:sp>
          <p:nvSpPr>
            <p:cNvPr id="1862" name="Google Shape;1862;p106"/>
            <p:cNvSpPr/>
            <p:nvPr/>
          </p:nvSpPr>
          <p:spPr>
            <a:xfrm>
              <a:off x="17650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3" name="Google Shape;1863;p106"/>
            <p:cNvSpPr/>
            <p:nvPr/>
          </p:nvSpPr>
          <p:spPr>
            <a:xfrm>
              <a:off x="241984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4" name="Google Shape;1864;p106"/>
            <p:cNvSpPr/>
            <p:nvPr/>
          </p:nvSpPr>
          <p:spPr>
            <a:xfrm>
              <a:off x="30745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5" name="Google Shape;1865;p106"/>
            <p:cNvSpPr/>
            <p:nvPr/>
          </p:nvSpPr>
          <p:spPr>
            <a:xfrm>
              <a:off x="111034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6" name="Google Shape;1866;p106"/>
            <p:cNvSpPr/>
            <p:nvPr/>
          </p:nvSpPr>
          <p:spPr>
            <a:xfrm>
              <a:off x="1180443" y="4082587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7" name="Google Shape;1867;p106"/>
            <p:cNvSpPr/>
            <p:nvPr/>
          </p:nvSpPr>
          <p:spPr>
            <a:xfrm>
              <a:off x="455591" y="401248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8" name="Google Shape;1868;p106"/>
            <p:cNvSpPr/>
            <p:nvPr/>
          </p:nvSpPr>
          <p:spPr>
            <a:xfrm>
              <a:off x="525693" y="4082587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9" name="Google Shape;1869;p106"/>
            <p:cNvSpPr/>
            <p:nvPr/>
          </p:nvSpPr>
          <p:spPr>
            <a:xfrm>
              <a:off x="17650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0" name="Google Shape;1870;p106"/>
            <p:cNvSpPr/>
            <p:nvPr/>
          </p:nvSpPr>
          <p:spPr>
            <a:xfrm>
              <a:off x="183519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1" name="Google Shape;1871;p106"/>
            <p:cNvSpPr/>
            <p:nvPr/>
          </p:nvSpPr>
          <p:spPr>
            <a:xfrm>
              <a:off x="241984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2" name="Google Shape;1872;p106"/>
            <p:cNvSpPr/>
            <p:nvPr/>
          </p:nvSpPr>
          <p:spPr>
            <a:xfrm>
              <a:off x="248994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3" name="Google Shape;1873;p106"/>
            <p:cNvSpPr/>
            <p:nvPr/>
          </p:nvSpPr>
          <p:spPr>
            <a:xfrm>
              <a:off x="30745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4" name="Google Shape;1874;p106"/>
            <p:cNvSpPr/>
            <p:nvPr/>
          </p:nvSpPr>
          <p:spPr>
            <a:xfrm>
              <a:off x="3144693" y="3427837"/>
              <a:ext cx="514546" cy="514546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5" name="Google Shape;1875;p106"/>
            <p:cNvSpPr/>
            <p:nvPr/>
          </p:nvSpPr>
          <p:spPr>
            <a:xfrm>
              <a:off x="111034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6" name="Google Shape;1876;p106"/>
            <p:cNvSpPr/>
            <p:nvPr/>
          </p:nvSpPr>
          <p:spPr>
            <a:xfrm>
              <a:off x="1180443" y="3427837"/>
              <a:ext cx="514546" cy="514546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7" name="Google Shape;1877;p106"/>
            <p:cNvSpPr/>
            <p:nvPr/>
          </p:nvSpPr>
          <p:spPr>
            <a:xfrm>
              <a:off x="455591" y="3357735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8" name="Google Shape;1878;p106"/>
            <p:cNvSpPr/>
            <p:nvPr/>
          </p:nvSpPr>
          <p:spPr>
            <a:xfrm>
              <a:off x="525693" y="3427837"/>
              <a:ext cx="514546" cy="514546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9" name="Google Shape;1879;p106"/>
            <p:cNvSpPr/>
            <p:nvPr/>
          </p:nvSpPr>
          <p:spPr>
            <a:xfrm>
              <a:off x="522071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0" name="Google Shape;1880;p106"/>
            <p:cNvSpPr/>
            <p:nvPr/>
          </p:nvSpPr>
          <p:spPr>
            <a:xfrm>
              <a:off x="587546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1" name="Google Shape;1881;p106"/>
            <p:cNvSpPr/>
            <p:nvPr/>
          </p:nvSpPr>
          <p:spPr>
            <a:xfrm>
              <a:off x="653021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2" name="Google Shape;1882;p106"/>
            <p:cNvSpPr/>
            <p:nvPr/>
          </p:nvSpPr>
          <p:spPr>
            <a:xfrm>
              <a:off x="456596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3" name="Google Shape;1883;p106"/>
            <p:cNvSpPr/>
            <p:nvPr/>
          </p:nvSpPr>
          <p:spPr>
            <a:xfrm>
              <a:off x="3911216" y="402196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4" name="Google Shape;1884;p106"/>
            <p:cNvSpPr/>
            <p:nvPr/>
          </p:nvSpPr>
          <p:spPr>
            <a:xfrm>
              <a:off x="1844296" y="4080944"/>
              <a:ext cx="514546" cy="514546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5" name="Google Shape;1885;p106"/>
            <p:cNvSpPr/>
            <p:nvPr/>
          </p:nvSpPr>
          <p:spPr>
            <a:xfrm>
              <a:off x="522071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6" name="Google Shape;1886;p106"/>
            <p:cNvSpPr/>
            <p:nvPr/>
          </p:nvSpPr>
          <p:spPr>
            <a:xfrm>
              <a:off x="587546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7" name="Google Shape;1887;p106"/>
            <p:cNvSpPr/>
            <p:nvPr/>
          </p:nvSpPr>
          <p:spPr>
            <a:xfrm>
              <a:off x="653021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8" name="Google Shape;1888;p106"/>
            <p:cNvSpPr/>
            <p:nvPr/>
          </p:nvSpPr>
          <p:spPr>
            <a:xfrm>
              <a:off x="456596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9" name="Google Shape;1889;p106"/>
            <p:cNvSpPr/>
            <p:nvPr/>
          </p:nvSpPr>
          <p:spPr>
            <a:xfrm>
              <a:off x="3911216" y="3367210"/>
              <a:ext cx="654750" cy="65475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90" name="Google Shape;1890;p106"/>
            <p:cNvSpPr/>
            <p:nvPr/>
          </p:nvSpPr>
          <p:spPr>
            <a:xfrm>
              <a:off x="2497396" y="4078006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91" name="Google Shape;1891;p106"/>
            <p:cNvSpPr/>
            <p:nvPr/>
          </p:nvSpPr>
          <p:spPr>
            <a:xfrm>
              <a:off x="3139657" y="4071847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92" name="Google Shape;1892;p106"/>
            <p:cNvSpPr/>
            <p:nvPr/>
          </p:nvSpPr>
          <p:spPr>
            <a:xfrm>
              <a:off x="3976293" y="4085656"/>
              <a:ext cx="514500" cy="5145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1893" name="Google Shape;1893;p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6122" y="1251537"/>
            <a:ext cx="1074299" cy="105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4" name="Google Shape;1894;p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986" y="1231941"/>
            <a:ext cx="1052305" cy="10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0250" y="1247513"/>
            <a:ext cx="1052326" cy="106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6" name="Google Shape;1896;p106"/>
          <p:cNvSpPr txBox="1"/>
          <p:nvPr/>
        </p:nvSpPr>
        <p:spPr>
          <a:xfrm>
            <a:off x="455600" y="2727175"/>
            <a:ext cx="178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+ 6 = 11</a:t>
            </a:r>
            <a:endParaRPr/>
          </a:p>
        </p:txBody>
      </p:sp>
      <p:sp>
        <p:nvSpPr>
          <p:cNvPr id="1897" name="Google Shape;1897;p106"/>
          <p:cNvSpPr txBox="1"/>
          <p:nvPr/>
        </p:nvSpPr>
        <p:spPr>
          <a:xfrm>
            <a:off x="2349725" y="2727175"/>
            <a:ext cx="280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11 + 3 = 14</a:t>
            </a:r>
            <a:endParaRPr/>
          </a:p>
        </p:txBody>
      </p:sp>
      <p:sp>
        <p:nvSpPr>
          <p:cNvPr id="1898" name="Google Shape;1898;p106"/>
          <p:cNvSpPr txBox="1"/>
          <p:nvPr/>
        </p:nvSpPr>
        <p:spPr>
          <a:xfrm>
            <a:off x="4736400" y="2289675"/>
            <a:ext cx="178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+ 5 = 10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902" name="Shape 1902"/>
        <p:cNvGrpSpPr/>
        <p:nvPr/>
      </p:nvGrpSpPr>
      <p:grpSpPr>
        <a:xfrm>
          <a:off x="0" y="0"/>
          <a:ext cx="0" cy="0"/>
        </a:xfrm>
      </p:grpSpPr>
      <p:sp>
        <p:nvSpPr>
          <p:cNvPr id="1903" name="Google Shape;1903;p107"/>
          <p:cNvSpPr txBox="1"/>
          <p:nvPr>
            <p:ph type="body" idx="1"/>
          </p:nvPr>
        </p:nvSpPr>
        <p:spPr>
          <a:xfrm>
            <a:off x="324000" y="759300"/>
            <a:ext cx="5635500" cy="6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Work out the </a:t>
            </a:r>
            <a:r>
              <a:rPr lang="en-GB" b="1"/>
              <a:t>sum</a:t>
            </a:r>
            <a:r>
              <a:rPr lang="en-GB"/>
              <a:t> of each group of dice.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904" name="Google Shape;1904;p10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sp>
        <p:nvSpPr>
          <p:cNvPr id="1905" name="Google Shape;1905;p107"/>
          <p:cNvSpPr txBox="1"/>
          <p:nvPr/>
        </p:nvSpPr>
        <p:spPr>
          <a:xfrm>
            <a:off x="3417600" y="3780000"/>
            <a:ext cx="3260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ABeeZee"/>
                <a:ea typeface="ABeeZee"/>
                <a:cs typeface="ABeeZee"/>
                <a:sym typeface="ABeeZee"/>
              </a:rPr>
              <a:t>5 + 6 + 4 = 15</a:t>
            </a:r>
            <a:endParaRPr sz="30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906" name="Google Shape;1906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491" y="1138852"/>
            <a:ext cx="865622" cy="85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7" name="Google Shape;1907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774" y="3907521"/>
            <a:ext cx="825477" cy="81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8" name="Google Shape;1908;p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5425" y="3928769"/>
            <a:ext cx="794043" cy="77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9" name="Google Shape;1909;p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2121" y="3925806"/>
            <a:ext cx="794068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0" name="Google Shape;1910;p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050" y="1165553"/>
            <a:ext cx="794043" cy="77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1" name="Google Shape;1911;p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1746" y="1162590"/>
            <a:ext cx="794068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2" name="Google Shape;1912;p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042" y="2562764"/>
            <a:ext cx="794043" cy="77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3" name="Google Shape;1913;p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4288" y="2567526"/>
            <a:ext cx="794068" cy="782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4" name="Google Shape;1914;p107"/>
          <p:cNvGrpSpPr/>
          <p:nvPr/>
        </p:nvGrpSpPr>
        <p:grpSpPr>
          <a:xfrm>
            <a:off x="5959425" y="1911100"/>
            <a:ext cx="2639313" cy="1602169"/>
            <a:chOff x="5959425" y="1911100"/>
            <a:chExt cx="2639313" cy="1602169"/>
          </a:xfrm>
        </p:grpSpPr>
        <p:pic>
          <p:nvPicPr>
            <p:cNvPr id="1915" name="Google Shape;1915;p107"/>
            <p:cNvPicPr preferRelativeResize="0"/>
            <p:nvPr/>
          </p:nvPicPr>
          <p:blipFill>
            <a:blip r:embed="rId7">
              <a:alphaModFix/>
            </a:blip>
            <a:srcRect t="56280" r="69082"/>
            <a:stretch>
              <a:fillRect/>
            </a:stretch>
          </p:blipFill>
          <p:spPr>
            <a:xfrm>
              <a:off x="5959425" y="1911100"/>
              <a:ext cx="2083348" cy="61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6" name="Google Shape;1916;p107"/>
            <p:cNvSpPr txBox="1"/>
            <p:nvPr/>
          </p:nvSpPr>
          <p:spPr>
            <a:xfrm>
              <a:off x="6028050" y="1987600"/>
              <a:ext cx="1946100" cy="4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Start with 5 + 5.  </a:t>
              </a:r>
              <a:r>
                <a:rPr lang="en-GB">
                  <a:latin typeface="Lexend"/>
                  <a:ea typeface="Lexend"/>
                  <a:cs typeface="Lexend"/>
                  <a:sym typeface="Lexend"/>
                </a:rPr>
                <a:t>  </a:t>
              </a: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pic>
          <p:nvPicPr>
            <p:cNvPr id="1917" name="Google Shape;1917;p10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821537" y="2670413"/>
              <a:ext cx="777201" cy="8428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8" name="Google Shape;1918;p107"/>
          <p:cNvSpPr txBox="1"/>
          <p:nvPr/>
        </p:nvSpPr>
        <p:spPr>
          <a:xfrm>
            <a:off x="3356775" y="1281938"/>
            <a:ext cx="3260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ABeeZee"/>
                <a:ea typeface="ABeeZee"/>
                <a:cs typeface="ABeeZee"/>
                <a:sym typeface="ABeeZee"/>
              </a:rPr>
              <a:t>5 + 6 + 2 = 13</a:t>
            </a:r>
            <a:endParaRPr sz="3000"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30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919" name="Google Shape;1919;p107"/>
          <p:cNvSpPr txBox="1"/>
          <p:nvPr/>
        </p:nvSpPr>
        <p:spPr>
          <a:xfrm>
            <a:off x="3417600" y="2667675"/>
            <a:ext cx="3260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ABeeZee"/>
                <a:ea typeface="ABeeZee"/>
                <a:cs typeface="ABeeZee"/>
                <a:sym typeface="ABeeZee"/>
              </a:rPr>
              <a:t>5 + 6 + 1 = 12</a:t>
            </a:r>
            <a:endParaRPr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920" name="Google Shape;1920;p107"/>
          <p:cNvSpPr txBox="1"/>
          <p:nvPr/>
        </p:nvSpPr>
        <p:spPr>
          <a:xfrm>
            <a:off x="3417600" y="4253400"/>
            <a:ext cx="3260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ABeeZee"/>
                <a:ea typeface="ABeeZee"/>
                <a:cs typeface="ABeeZee"/>
                <a:sym typeface="ABeeZee"/>
              </a:rPr>
              <a:t>4 + 5 + 6 = 15</a:t>
            </a:r>
            <a:endParaRPr sz="30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921" name="Google Shape;1921;p107"/>
          <p:cNvPicPr preferRelativeResize="0"/>
          <p:nvPr/>
        </p:nvPicPr>
        <p:blipFill>
          <a:blip r:embed="rId7">
            <a:alphaModFix/>
          </a:blip>
          <a:srcRect t="56280" r="69082"/>
          <a:stretch>
            <a:fillRect/>
          </a:stretch>
        </p:blipFill>
        <p:spPr>
          <a:xfrm rot="10800000" flipH="1">
            <a:off x="6211000" y="3575726"/>
            <a:ext cx="2269225" cy="11346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2" name="Google Shape;1922;p107"/>
          <p:cNvSpPr txBox="1"/>
          <p:nvPr/>
        </p:nvSpPr>
        <p:spPr>
          <a:xfrm>
            <a:off x="6211000" y="3659100"/>
            <a:ext cx="20832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There are 2 ways to use near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doubles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here. 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923" name="Google Shape;1923;p10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69650" y="2551625"/>
            <a:ext cx="825476" cy="801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927" name="Shape 1927"/>
        <p:cNvGrpSpPr/>
        <p:nvPr/>
      </p:nvGrpSpPr>
      <p:grpSpPr>
        <a:xfrm>
          <a:off x="0" y="0"/>
          <a:ext cx="0" cy="0"/>
        </a:xfrm>
      </p:grpSpPr>
      <p:sp>
        <p:nvSpPr>
          <p:cNvPr id="1928" name="Google Shape;1928;p108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sp>
        <p:nvSpPr>
          <p:cNvPr id="1929" name="Google Shape;1929;p108"/>
          <p:cNvSpPr txBox="1"/>
          <p:nvPr>
            <p:ph type="body" idx="1"/>
          </p:nvPr>
        </p:nvSpPr>
        <p:spPr>
          <a:xfrm>
            <a:off x="324000" y="759300"/>
            <a:ext cx="8237700" cy="35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pic>
        <p:nvPicPr>
          <p:cNvPr id="1930" name="Google Shape;1930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62" y="1619988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1" name="Google Shape;1931;p108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32" name="Google Shape;1932;p108"/>
          <p:cNvSpPr txBox="1"/>
          <p:nvPr/>
        </p:nvSpPr>
        <p:spPr>
          <a:xfrm>
            <a:off x="4261875" y="1398888"/>
            <a:ext cx="2057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I’ll use 6 + 6 to help me. 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33" name="Google Shape;1933;p108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6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34" name="Google Shape;1934;p108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35" name="Google Shape;1935;p108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36" name="Google Shape;1936;p108"/>
          <p:cNvSpPr txBox="1"/>
          <p:nvPr/>
        </p:nvSpPr>
        <p:spPr>
          <a:xfrm>
            <a:off x="4416975" y="2294700"/>
            <a:ext cx="174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+ 6 = 12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940" name="Shape 1940"/>
        <p:cNvGrpSpPr/>
        <p:nvPr/>
      </p:nvGrpSpPr>
      <p:grpSpPr>
        <a:xfrm>
          <a:off x="0" y="0"/>
          <a:ext cx="0" cy="0"/>
        </a:xfrm>
      </p:grpSpPr>
      <p:sp>
        <p:nvSpPr>
          <p:cNvPr id="1941" name="Google Shape;1941;p10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sp>
        <p:nvSpPr>
          <p:cNvPr id="1942" name="Google Shape;1942;p109"/>
          <p:cNvSpPr txBox="1"/>
          <p:nvPr>
            <p:ph type="body" idx="1"/>
          </p:nvPr>
        </p:nvSpPr>
        <p:spPr>
          <a:xfrm>
            <a:off x="324000" y="759300"/>
            <a:ext cx="8237700" cy="35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sp>
        <p:nvSpPr>
          <p:cNvPr id="1943" name="Google Shape;1943;p109"/>
          <p:cNvSpPr/>
          <p:nvPr/>
        </p:nvSpPr>
        <p:spPr>
          <a:xfrm>
            <a:off x="17650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44" name="Google Shape;1944;p109"/>
          <p:cNvSpPr/>
          <p:nvPr/>
        </p:nvSpPr>
        <p:spPr>
          <a:xfrm>
            <a:off x="24198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45" name="Google Shape;1945;p109"/>
          <p:cNvSpPr/>
          <p:nvPr/>
        </p:nvSpPr>
        <p:spPr>
          <a:xfrm>
            <a:off x="3074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46" name="Google Shape;1946;p109"/>
          <p:cNvSpPr/>
          <p:nvPr/>
        </p:nvSpPr>
        <p:spPr>
          <a:xfrm>
            <a:off x="111034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47" name="Google Shape;1947;p109"/>
          <p:cNvSpPr/>
          <p:nvPr/>
        </p:nvSpPr>
        <p:spPr>
          <a:xfrm>
            <a:off x="118044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48" name="Google Shape;1948;p109"/>
          <p:cNvSpPr/>
          <p:nvPr/>
        </p:nvSpPr>
        <p:spPr>
          <a:xfrm>
            <a:off x="455591" y="401248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49" name="Google Shape;1949;p109"/>
          <p:cNvSpPr/>
          <p:nvPr/>
        </p:nvSpPr>
        <p:spPr>
          <a:xfrm>
            <a:off x="525693" y="4082587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50" name="Google Shape;1950;p109"/>
          <p:cNvSpPr/>
          <p:nvPr/>
        </p:nvSpPr>
        <p:spPr>
          <a:xfrm>
            <a:off x="17650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51" name="Google Shape;1951;p109"/>
          <p:cNvSpPr/>
          <p:nvPr/>
        </p:nvSpPr>
        <p:spPr>
          <a:xfrm>
            <a:off x="183519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52" name="Google Shape;1952;p109"/>
          <p:cNvSpPr/>
          <p:nvPr/>
        </p:nvSpPr>
        <p:spPr>
          <a:xfrm>
            <a:off x="24198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53" name="Google Shape;1953;p109"/>
          <p:cNvSpPr/>
          <p:nvPr/>
        </p:nvSpPr>
        <p:spPr>
          <a:xfrm>
            <a:off x="248994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54" name="Google Shape;1954;p109"/>
          <p:cNvSpPr/>
          <p:nvPr/>
        </p:nvSpPr>
        <p:spPr>
          <a:xfrm>
            <a:off x="3074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55" name="Google Shape;1955;p109"/>
          <p:cNvSpPr/>
          <p:nvPr/>
        </p:nvSpPr>
        <p:spPr>
          <a:xfrm>
            <a:off x="3144693" y="3427837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56" name="Google Shape;1956;p109"/>
          <p:cNvSpPr/>
          <p:nvPr/>
        </p:nvSpPr>
        <p:spPr>
          <a:xfrm>
            <a:off x="111034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57" name="Google Shape;1957;p109"/>
          <p:cNvSpPr/>
          <p:nvPr/>
        </p:nvSpPr>
        <p:spPr>
          <a:xfrm>
            <a:off x="118044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58" name="Google Shape;1958;p109"/>
          <p:cNvSpPr/>
          <p:nvPr/>
        </p:nvSpPr>
        <p:spPr>
          <a:xfrm>
            <a:off x="455591" y="3357735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59" name="Google Shape;1959;p109"/>
          <p:cNvSpPr/>
          <p:nvPr/>
        </p:nvSpPr>
        <p:spPr>
          <a:xfrm>
            <a:off x="525693" y="3427837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60" name="Google Shape;1960;p109"/>
          <p:cNvSpPr/>
          <p:nvPr/>
        </p:nvSpPr>
        <p:spPr>
          <a:xfrm>
            <a:off x="52207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61" name="Google Shape;1961;p109"/>
          <p:cNvSpPr/>
          <p:nvPr/>
        </p:nvSpPr>
        <p:spPr>
          <a:xfrm>
            <a:off x="587546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62" name="Google Shape;1962;p109"/>
          <p:cNvSpPr/>
          <p:nvPr/>
        </p:nvSpPr>
        <p:spPr>
          <a:xfrm>
            <a:off x="65302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63" name="Google Shape;1963;p109"/>
          <p:cNvSpPr/>
          <p:nvPr/>
        </p:nvSpPr>
        <p:spPr>
          <a:xfrm>
            <a:off x="456596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64" name="Google Shape;1964;p109"/>
          <p:cNvSpPr/>
          <p:nvPr/>
        </p:nvSpPr>
        <p:spPr>
          <a:xfrm>
            <a:off x="3911216" y="40219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65" name="Google Shape;1965;p109"/>
          <p:cNvSpPr/>
          <p:nvPr/>
        </p:nvSpPr>
        <p:spPr>
          <a:xfrm>
            <a:off x="1844296" y="4080944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66" name="Google Shape;1966;p109"/>
          <p:cNvSpPr/>
          <p:nvPr/>
        </p:nvSpPr>
        <p:spPr>
          <a:xfrm>
            <a:off x="52207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67" name="Google Shape;1967;p109"/>
          <p:cNvSpPr/>
          <p:nvPr/>
        </p:nvSpPr>
        <p:spPr>
          <a:xfrm>
            <a:off x="587546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68" name="Google Shape;1968;p109"/>
          <p:cNvSpPr/>
          <p:nvPr/>
        </p:nvSpPr>
        <p:spPr>
          <a:xfrm>
            <a:off x="65302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69" name="Google Shape;1969;p109"/>
          <p:cNvSpPr/>
          <p:nvPr/>
        </p:nvSpPr>
        <p:spPr>
          <a:xfrm>
            <a:off x="4565966" y="33672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70" name="Google Shape;1970;p109"/>
          <p:cNvSpPr/>
          <p:nvPr/>
        </p:nvSpPr>
        <p:spPr>
          <a:xfrm>
            <a:off x="3911216" y="33672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71" name="Google Shape;1971;p109"/>
          <p:cNvSpPr/>
          <p:nvPr/>
        </p:nvSpPr>
        <p:spPr>
          <a:xfrm>
            <a:off x="3981318" y="3437312"/>
            <a:ext cx="514546" cy="514546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72" name="Google Shape;1972;p109"/>
          <p:cNvSpPr/>
          <p:nvPr/>
        </p:nvSpPr>
        <p:spPr>
          <a:xfrm>
            <a:off x="5290918" y="3429487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73" name="Google Shape;1973;p109"/>
          <p:cNvSpPr/>
          <p:nvPr/>
        </p:nvSpPr>
        <p:spPr>
          <a:xfrm>
            <a:off x="4636093" y="3429487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74" name="Google Shape;1974;p109"/>
          <p:cNvSpPr/>
          <p:nvPr/>
        </p:nvSpPr>
        <p:spPr>
          <a:xfrm>
            <a:off x="2497396" y="4062744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75" name="Google Shape;1975;p109"/>
          <p:cNvSpPr/>
          <p:nvPr/>
        </p:nvSpPr>
        <p:spPr>
          <a:xfrm>
            <a:off x="3139657" y="407184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976" name="Google Shape;1976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62" y="1619988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7" name="Google Shape;1977;p109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78" name="Google Shape;1978;p109"/>
          <p:cNvSpPr txBox="1"/>
          <p:nvPr/>
        </p:nvSpPr>
        <p:spPr>
          <a:xfrm>
            <a:off x="4261875" y="1398888"/>
            <a:ext cx="2057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I’ll use 6 + 6 to help me. 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9" name="Google Shape;1979;p109"/>
          <p:cNvSpPr/>
          <p:nvPr/>
        </p:nvSpPr>
        <p:spPr>
          <a:xfrm>
            <a:off x="3983939" y="4087712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80" name="Google Shape;1980;p109"/>
          <p:cNvSpPr/>
          <p:nvPr/>
        </p:nvSpPr>
        <p:spPr>
          <a:xfrm>
            <a:off x="4646132" y="4080951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81" name="Google Shape;1981;p109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6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82" name="Google Shape;1982;p109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83" name="Google Shape;1983;p109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84" name="Google Shape;1984;p109"/>
          <p:cNvSpPr txBox="1"/>
          <p:nvPr/>
        </p:nvSpPr>
        <p:spPr>
          <a:xfrm>
            <a:off x="4416975" y="2294700"/>
            <a:ext cx="174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+ 6 = 12</a:t>
            </a:r>
            <a:endParaRPr/>
          </a:p>
        </p:txBody>
      </p:sp>
      <p:sp>
        <p:nvSpPr>
          <p:cNvPr id="1985" name="Google Shape;1985;p109"/>
          <p:cNvSpPr txBox="1"/>
          <p:nvPr/>
        </p:nvSpPr>
        <p:spPr>
          <a:xfrm>
            <a:off x="455600" y="2735150"/>
            <a:ext cx="174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+ 7 = 13</a:t>
            </a:r>
            <a:endParaRPr/>
          </a:p>
        </p:txBody>
      </p:sp>
      <p:sp>
        <p:nvSpPr>
          <p:cNvPr id="1986" name="Google Shape;1986;p109"/>
          <p:cNvSpPr txBox="1"/>
          <p:nvPr/>
        </p:nvSpPr>
        <p:spPr>
          <a:xfrm>
            <a:off x="2618200" y="2735150"/>
            <a:ext cx="174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13 + 2 = 15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990" name="Shape 1990"/>
        <p:cNvGrpSpPr/>
        <p:nvPr/>
      </p:nvGrpSpPr>
      <p:grpSpPr>
        <a:xfrm>
          <a:off x="0" y="0"/>
          <a:ext cx="0" cy="0"/>
        </a:xfrm>
      </p:grpSpPr>
      <p:sp>
        <p:nvSpPr>
          <p:cNvPr id="1991" name="Google Shape;1991;p11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sp>
        <p:nvSpPr>
          <p:cNvPr id="1992" name="Google Shape;1992;p110"/>
          <p:cNvSpPr txBox="1"/>
          <p:nvPr>
            <p:ph type="body" idx="1"/>
          </p:nvPr>
        </p:nvSpPr>
        <p:spPr>
          <a:xfrm>
            <a:off x="324000" y="759300"/>
            <a:ext cx="8237700" cy="42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pic>
        <p:nvPicPr>
          <p:cNvPr id="1993" name="Google Shape;1993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38" y="172168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4" name="Google Shape;1994;p110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95" name="Google Shape;1995;p110"/>
          <p:cNvSpPr txBox="1"/>
          <p:nvPr/>
        </p:nvSpPr>
        <p:spPr>
          <a:xfrm>
            <a:off x="4273525" y="1398888"/>
            <a:ext cx="19506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I’ll use 7 + 7 to help me. 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96" name="Google Shape;1996;p110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8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97" name="Google Shape;1997;p110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4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98" name="Google Shape;1998;p110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99" name="Google Shape;1999;p110"/>
          <p:cNvSpPr txBox="1"/>
          <p:nvPr/>
        </p:nvSpPr>
        <p:spPr>
          <a:xfrm>
            <a:off x="4416975" y="2294700"/>
            <a:ext cx="174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+ 7 = 14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2003" name="Shape 2003"/>
        <p:cNvGrpSpPr/>
        <p:nvPr/>
      </p:nvGrpSpPr>
      <p:grpSpPr>
        <a:xfrm>
          <a:off x="0" y="0"/>
          <a:ext cx="0" cy="0"/>
        </a:xfrm>
      </p:grpSpPr>
      <p:sp>
        <p:nvSpPr>
          <p:cNvPr id="2004" name="Google Shape;2004;p11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sp>
        <p:nvSpPr>
          <p:cNvPr id="2005" name="Google Shape;2005;p111"/>
          <p:cNvSpPr txBox="1"/>
          <p:nvPr>
            <p:ph type="body" idx="1"/>
          </p:nvPr>
        </p:nvSpPr>
        <p:spPr>
          <a:xfrm>
            <a:off x="324000" y="759300"/>
            <a:ext cx="8237700" cy="42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chooses 3 number cards and finds the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sp>
        <p:nvSpPr>
          <p:cNvPr id="2006" name="Google Shape;2006;p111"/>
          <p:cNvSpPr/>
          <p:nvPr/>
        </p:nvSpPr>
        <p:spPr>
          <a:xfrm>
            <a:off x="1765091" y="401248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07" name="Google Shape;2007;p111"/>
          <p:cNvSpPr/>
          <p:nvPr/>
        </p:nvSpPr>
        <p:spPr>
          <a:xfrm>
            <a:off x="2419841" y="401248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08" name="Google Shape;2008;p111"/>
          <p:cNvSpPr/>
          <p:nvPr/>
        </p:nvSpPr>
        <p:spPr>
          <a:xfrm>
            <a:off x="3074591" y="401248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09" name="Google Shape;2009;p111"/>
          <p:cNvSpPr/>
          <p:nvPr/>
        </p:nvSpPr>
        <p:spPr>
          <a:xfrm>
            <a:off x="1110341" y="401248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10" name="Google Shape;2010;p111"/>
          <p:cNvSpPr/>
          <p:nvPr/>
        </p:nvSpPr>
        <p:spPr>
          <a:xfrm>
            <a:off x="1180443" y="408258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11" name="Google Shape;2011;p111"/>
          <p:cNvSpPr/>
          <p:nvPr/>
        </p:nvSpPr>
        <p:spPr>
          <a:xfrm>
            <a:off x="455591" y="401248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12" name="Google Shape;2012;p111"/>
          <p:cNvSpPr/>
          <p:nvPr/>
        </p:nvSpPr>
        <p:spPr>
          <a:xfrm>
            <a:off x="525693" y="408258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13" name="Google Shape;2013;p111"/>
          <p:cNvSpPr/>
          <p:nvPr/>
        </p:nvSpPr>
        <p:spPr>
          <a:xfrm>
            <a:off x="1765091" y="335773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14" name="Google Shape;2014;p111"/>
          <p:cNvSpPr/>
          <p:nvPr/>
        </p:nvSpPr>
        <p:spPr>
          <a:xfrm>
            <a:off x="1835193" y="3427837"/>
            <a:ext cx="514500" cy="514500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15" name="Google Shape;2015;p111"/>
          <p:cNvSpPr/>
          <p:nvPr/>
        </p:nvSpPr>
        <p:spPr>
          <a:xfrm>
            <a:off x="2419841" y="335773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16" name="Google Shape;2016;p111"/>
          <p:cNvSpPr/>
          <p:nvPr/>
        </p:nvSpPr>
        <p:spPr>
          <a:xfrm>
            <a:off x="2489943" y="3427837"/>
            <a:ext cx="514500" cy="514500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17" name="Google Shape;2017;p111"/>
          <p:cNvSpPr/>
          <p:nvPr/>
        </p:nvSpPr>
        <p:spPr>
          <a:xfrm>
            <a:off x="3074591" y="335773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18" name="Google Shape;2018;p111"/>
          <p:cNvSpPr/>
          <p:nvPr/>
        </p:nvSpPr>
        <p:spPr>
          <a:xfrm>
            <a:off x="3144693" y="3427837"/>
            <a:ext cx="514500" cy="514500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19" name="Google Shape;2019;p111"/>
          <p:cNvSpPr/>
          <p:nvPr/>
        </p:nvSpPr>
        <p:spPr>
          <a:xfrm>
            <a:off x="1110341" y="335773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20" name="Google Shape;2020;p111"/>
          <p:cNvSpPr/>
          <p:nvPr/>
        </p:nvSpPr>
        <p:spPr>
          <a:xfrm>
            <a:off x="1180443" y="3427837"/>
            <a:ext cx="514500" cy="51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21" name="Google Shape;2021;p111"/>
          <p:cNvSpPr/>
          <p:nvPr/>
        </p:nvSpPr>
        <p:spPr>
          <a:xfrm>
            <a:off x="455591" y="3357735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22" name="Google Shape;2022;p111"/>
          <p:cNvSpPr/>
          <p:nvPr/>
        </p:nvSpPr>
        <p:spPr>
          <a:xfrm>
            <a:off x="525693" y="3427837"/>
            <a:ext cx="514500" cy="51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23" name="Google Shape;2023;p111"/>
          <p:cNvSpPr/>
          <p:nvPr/>
        </p:nvSpPr>
        <p:spPr>
          <a:xfrm>
            <a:off x="5220716" y="40219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24" name="Google Shape;2024;p111"/>
          <p:cNvSpPr/>
          <p:nvPr/>
        </p:nvSpPr>
        <p:spPr>
          <a:xfrm>
            <a:off x="5875466" y="40219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25" name="Google Shape;2025;p111"/>
          <p:cNvSpPr/>
          <p:nvPr/>
        </p:nvSpPr>
        <p:spPr>
          <a:xfrm>
            <a:off x="6530216" y="40219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26" name="Google Shape;2026;p111"/>
          <p:cNvSpPr/>
          <p:nvPr/>
        </p:nvSpPr>
        <p:spPr>
          <a:xfrm>
            <a:off x="4565966" y="40219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27" name="Google Shape;2027;p111"/>
          <p:cNvSpPr/>
          <p:nvPr/>
        </p:nvSpPr>
        <p:spPr>
          <a:xfrm>
            <a:off x="3911216" y="40219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28" name="Google Shape;2028;p111"/>
          <p:cNvSpPr/>
          <p:nvPr/>
        </p:nvSpPr>
        <p:spPr>
          <a:xfrm>
            <a:off x="1844296" y="4080944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29" name="Google Shape;2029;p111"/>
          <p:cNvSpPr/>
          <p:nvPr/>
        </p:nvSpPr>
        <p:spPr>
          <a:xfrm>
            <a:off x="5220716" y="33672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0" name="Google Shape;2030;p111"/>
          <p:cNvSpPr/>
          <p:nvPr/>
        </p:nvSpPr>
        <p:spPr>
          <a:xfrm>
            <a:off x="5875466" y="33672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1" name="Google Shape;2031;p111"/>
          <p:cNvSpPr/>
          <p:nvPr/>
        </p:nvSpPr>
        <p:spPr>
          <a:xfrm>
            <a:off x="6530216" y="33672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2" name="Google Shape;2032;p111"/>
          <p:cNvSpPr/>
          <p:nvPr/>
        </p:nvSpPr>
        <p:spPr>
          <a:xfrm>
            <a:off x="4565966" y="33672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3" name="Google Shape;2033;p111"/>
          <p:cNvSpPr/>
          <p:nvPr/>
        </p:nvSpPr>
        <p:spPr>
          <a:xfrm>
            <a:off x="3911216" y="33672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4" name="Google Shape;2034;p111"/>
          <p:cNvSpPr/>
          <p:nvPr/>
        </p:nvSpPr>
        <p:spPr>
          <a:xfrm>
            <a:off x="3981318" y="3437312"/>
            <a:ext cx="514500" cy="514500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5" name="Google Shape;2035;p111"/>
          <p:cNvSpPr/>
          <p:nvPr/>
        </p:nvSpPr>
        <p:spPr>
          <a:xfrm>
            <a:off x="4636068" y="3437312"/>
            <a:ext cx="514500" cy="51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6" name="Google Shape;2036;p111"/>
          <p:cNvSpPr/>
          <p:nvPr/>
        </p:nvSpPr>
        <p:spPr>
          <a:xfrm>
            <a:off x="2497396" y="4062744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7" name="Google Shape;2037;p111"/>
          <p:cNvSpPr/>
          <p:nvPr/>
        </p:nvSpPr>
        <p:spPr>
          <a:xfrm>
            <a:off x="3139657" y="4071847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038" name="Google Shape;2038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38" y="1721688"/>
            <a:ext cx="788349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9" name="Google Shape;2039;p111"/>
          <p:cNvPicPr preferRelativeResize="0"/>
          <p:nvPr/>
        </p:nvPicPr>
        <p:blipFill>
          <a:blip r:embed="rId4">
            <a:alphaModFix/>
          </a:blip>
          <a:srcRect t="56280" r="69082"/>
          <a:stretch>
            <a:fillRect/>
          </a:stretch>
        </p:blipFill>
        <p:spPr>
          <a:xfrm>
            <a:off x="4184500" y="1231938"/>
            <a:ext cx="2212152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2040" name="Google Shape;2040;p111"/>
          <p:cNvSpPr txBox="1"/>
          <p:nvPr/>
        </p:nvSpPr>
        <p:spPr>
          <a:xfrm>
            <a:off x="4273525" y="1398888"/>
            <a:ext cx="19506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I’ll use 7 + 7 to help me. 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41" name="Google Shape;2041;p111"/>
          <p:cNvSpPr/>
          <p:nvPr/>
        </p:nvSpPr>
        <p:spPr>
          <a:xfrm>
            <a:off x="3983939" y="4087712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42" name="Google Shape;2042;p111"/>
          <p:cNvSpPr/>
          <p:nvPr/>
        </p:nvSpPr>
        <p:spPr>
          <a:xfrm rot="583094">
            <a:off x="1498120" y="1231943"/>
            <a:ext cx="673566" cy="937825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8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43" name="Google Shape;2043;p111"/>
          <p:cNvSpPr/>
          <p:nvPr/>
        </p:nvSpPr>
        <p:spPr>
          <a:xfrm rot="-434529">
            <a:off x="2302607" y="1220572"/>
            <a:ext cx="673473" cy="9377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4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44" name="Google Shape;2044;p111"/>
          <p:cNvSpPr/>
          <p:nvPr/>
        </p:nvSpPr>
        <p:spPr>
          <a:xfrm rot="527214">
            <a:off x="3060108" y="1232010"/>
            <a:ext cx="673606" cy="93768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45" name="Google Shape;2045;p111"/>
          <p:cNvSpPr/>
          <p:nvPr/>
        </p:nvSpPr>
        <p:spPr>
          <a:xfrm>
            <a:off x="5290918" y="3429487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46" name="Google Shape;2046;p111"/>
          <p:cNvSpPr/>
          <p:nvPr/>
        </p:nvSpPr>
        <p:spPr>
          <a:xfrm>
            <a:off x="5290755" y="4100130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47" name="Google Shape;2047;p111"/>
          <p:cNvSpPr/>
          <p:nvPr/>
        </p:nvSpPr>
        <p:spPr>
          <a:xfrm>
            <a:off x="4636005" y="4100130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48" name="Google Shape;2048;p111"/>
          <p:cNvSpPr/>
          <p:nvPr/>
        </p:nvSpPr>
        <p:spPr>
          <a:xfrm>
            <a:off x="5945668" y="3429487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49" name="Google Shape;2049;p111"/>
          <p:cNvSpPr/>
          <p:nvPr/>
        </p:nvSpPr>
        <p:spPr>
          <a:xfrm>
            <a:off x="6600418" y="3437412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50" name="Google Shape;2050;p111"/>
          <p:cNvSpPr/>
          <p:nvPr/>
        </p:nvSpPr>
        <p:spPr>
          <a:xfrm>
            <a:off x="5945668" y="4100137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51" name="Google Shape;2051;p111"/>
          <p:cNvSpPr txBox="1"/>
          <p:nvPr/>
        </p:nvSpPr>
        <p:spPr>
          <a:xfrm>
            <a:off x="4416975" y="2294700"/>
            <a:ext cx="174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+ 7 = 14</a:t>
            </a:r>
            <a:endParaRPr/>
          </a:p>
        </p:txBody>
      </p:sp>
      <p:sp>
        <p:nvSpPr>
          <p:cNvPr id="2052" name="Google Shape;2052;p111"/>
          <p:cNvSpPr txBox="1"/>
          <p:nvPr/>
        </p:nvSpPr>
        <p:spPr>
          <a:xfrm>
            <a:off x="455600" y="2839113"/>
            <a:ext cx="174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+ 8 = 15</a:t>
            </a:r>
            <a:endParaRPr/>
          </a:p>
        </p:txBody>
      </p:sp>
      <p:sp>
        <p:nvSpPr>
          <p:cNvPr id="2053" name="Google Shape;2053;p111"/>
          <p:cNvSpPr txBox="1"/>
          <p:nvPr/>
        </p:nvSpPr>
        <p:spPr>
          <a:xfrm>
            <a:off x="2619375" y="2837000"/>
            <a:ext cx="174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15 + 4 = 19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2057" name="Shape 2057"/>
        <p:cNvGrpSpPr/>
        <p:nvPr/>
      </p:nvGrpSpPr>
      <p:grpSpPr>
        <a:xfrm>
          <a:off x="0" y="0"/>
          <a:ext cx="0" cy="0"/>
        </a:xfrm>
      </p:grpSpPr>
      <p:sp>
        <p:nvSpPr>
          <p:cNvPr id="2058" name="Google Shape;2058;p112"/>
          <p:cNvSpPr txBox="1"/>
          <p:nvPr>
            <p:ph type="body" idx="1"/>
          </p:nvPr>
        </p:nvSpPr>
        <p:spPr>
          <a:xfrm>
            <a:off x="324000" y="759300"/>
            <a:ext cx="8237700" cy="3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Work out the </a:t>
            </a:r>
            <a:r>
              <a:rPr lang="en-GB" b="1"/>
              <a:t>sum</a:t>
            </a:r>
            <a:r>
              <a:rPr lang="en-GB"/>
              <a:t> of each set of number cards. 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059" name="Google Shape;2059;p11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sp>
        <p:nvSpPr>
          <p:cNvPr id="2060" name="Google Shape;2060;p112"/>
          <p:cNvSpPr/>
          <p:nvPr/>
        </p:nvSpPr>
        <p:spPr>
          <a:xfrm rot="575388">
            <a:off x="3440853" y="1804461"/>
            <a:ext cx="642884" cy="8839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61" name="Google Shape;2061;p112"/>
          <p:cNvSpPr/>
          <p:nvPr/>
        </p:nvSpPr>
        <p:spPr>
          <a:xfrm rot="-429491">
            <a:off x="4208793" y="1793797"/>
            <a:ext cx="642810" cy="883828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6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62" name="Google Shape;2062;p112"/>
          <p:cNvSpPr/>
          <p:nvPr/>
        </p:nvSpPr>
        <p:spPr>
          <a:xfrm rot="520256">
            <a:off x="4932084" y="1804553"/>
            <a:ext cx="642746" cy="883903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5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63" name="Google Shape;2063;p112"/>
          <p:cNvSpPr/>
          <p:nvPr/>
        </p:nvSpPr>
        <p:spPr>
          <a:xfrm rot="575388">
            <a:off x="3440866" y="3173286"/>
            <a:ext cx="642884" cy="88397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64" name="Google Shape;2064;p112"/>
          <p:cNvSpPr/>
          <p:nvPr/>
        </p:nvSpPr>
        <p:spPr>
          <a:xfrm rot="-429491">
            <a:off x="4208805" y="3162622"/>
            <a:ext cx="642810" cy="883828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3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65" name="Google Shape;2065;p112"/>
          <p:cNvSpPr/>
          <p:nvPr/>
        </p:nvSpPr>
        <p:spPr>
          <a:xfrm rot="520256">
            <a:off x="4932096" y="3173378"/>
            <a:ext cx="642746" cy="883903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5000" b="1">
                <a:latin typeface="Lexend"/>
                <a:ea typeface="Lexend"/>
                <a:cs typeface="Lexend"/>
                <a:sym typeface="Lexend"/>
              </a:rPr>
              <a:t>6</a:t>
            </a:r>
            <a:endParaRPr sz="5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66" name="Google Shape;2066;p112"/>
          <p:cNvSpPr txBox="1"/>
          <p:nvPr/>
        </p:nvSpPr>
        <p:spPr>
          <a:xfrm>
            <a:off x="5777713" y="1619988"/>
            <a:ext cx="3260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6 + 7 + 5 = 18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67" name="Google Shape;2067;p112"/>
          <p:cNvSpPr txBox="1"/>
          <p:nvPr/>
        </p:nvSpPr>
        <p:spPr>
          <a:xfrm>
            <a:off x="5783400" y="3321013"/>
            <a:ext cx="3260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6 + 7 + 3 = 16</a:t>
            </a:r>
            <a:endParaRPr sz="30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068" name="Google Shape;2068;p112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 flipH="1">
            <a:off x="1116589" y="1276988"/>
            <a:ext cx="2007025" cy="61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9" name="Google Shape;2069;p112"/>
          <p:cNvSpPr txBox="1"/>
          <p:nvPr/>
        </p:nvSpPr>
        <p:spPr>
          <a:xfrm flipH="1">
            <a:off x="1116613" y="1353488"/>
            <a:ext cx="2007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Start with 6 + 6. 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070" name="Google Shape;2070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45913" y="1743538"/>
            <a:ext cx="777193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1" name="Google Shape;2071;p112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 rot="10800000">
            <a:off x="1201973" y="2119950"/>
            <a:ext cx="1988352" cy="9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2" name="Google Shape;2072;p112"/>
          <p:cNvSpPr txBox="1"/>
          <p:nvPr/>
        </p:nvSpPr>
        <p:spPr>
          <a:xfrm>
            <a:off x="1223100" y="2240713"/>
            <a:ext cx="1946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Could you start with 5 + 5? 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3" name="Google Shape;2073;p112"/>
          <p:cNvSpPr txBox="1"/>
          <p:nvPr/>
        </p:nvSpPr>
        <p:spPr>
          <a:xfrm>
            <a:off x="5766438" y="2103013"/>
            <a:ext cx="3260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5 + 6 + 7 = 18</a:t>
            </a:r>
            <a:endParaRPr sz="30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074" name="Google Shape;2074;p112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 rot="10800000">
            <a:off x="917376" y="3249925"/>
            <a:ext cx="2359624" cy="10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5" name="Google Shape;2075;p112"/>
          <p:cNvSpPr txBox="1"/>
          <p:nvPr/>
        </p:nvSpPr>
        <p:spPr>
          <a:xfrm>
            <a:off x="987760" y="3434363"/>
            <a:ext cx="22647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What do you know about 7 + 3? 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72" name="Shape 772"/>
        <p:cNvGrpSpPr/>
        <p:nvPr/>
      </p:nvGrpSpPr>
      <p:grpSpPr>
        <a:xfrm>
          <a:off x="0" y="0"/>
          <a:ext cx="0" cy="0"/>
        </a:xfrm>
      </p:grpSpPr>
      <p:sp>
        <p:nvSpPr>
          <p:cNvPr id="773" name="Google Shape;773;p68"/>
          <p:cNvSpPr txBox="1"/>
          <p:nvPr>
            <p:ph type="subTitle" idx="2"/>
          </p:nvPr>
        </p:nvSpPr>
        <p:spPr>
          <a:xfrm>
            <a:off x="324001" y="3429200"/>
            <a:ext cx="84960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The</a:t>
            </a:r>
            <a:r>
              <a:rPr lang="en-GB" b="1"/>
              <a:t> sum </a:t>
            </a:r>
            <a:r>
              <a:rPr lang="en-GB"/>
              <a:t>means</a:t>
            </a:r>
            <a:r>
              <a:rPr lang="en-GB" b="1"/>
              <a:t> </a:t>
            </a:r>
            <a:r>
              <a:rPr lang="en-GB"/>
              <a:t>the total when numbers are added together.</a:t>
            </a:r>
            <a:endParaRPr/>
          </a:p>
        </p:txBody>
      </p:sp>
      <p:sp>
        <p:nvSpPr>
          <p:cNvPr id="774" name="Google Shape;774;p68"/>
          <p:cNvSpPr txBox="1"/>
          <p:nvPr>
            <p:ph type="subTitle" idx="1"/>
          </p:nvPr>
        </p:nvSpPr>
        <p:spPr>
          <a:xfrm>
            <a:off x="324000" y="993650"/>
            <a:ext cx="8496000" cy="54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b="1"/>
              <a:t>Double </a:t>
            </a:r>
            <a:r>
              <a:rPr lang="en-GB"/>
              <a:t>means to</a:t>
            </a:r>
            <a:r>
              <a:rPr lang="en-GB" b="1"/>
              <a:t> </a:t>
            </a:r>
            <a:r>
              <a:rPr lang="en-GB"/>
              <a:t>become twice as many.</a:t>
            </a:r>
            <a:br>
              <a:rPr lang="en-GB"/>
            </a:br>
            <a:r>
              <a:rPr lang="en-GB"/>
              <a:t>Double 2 is equal to 4.</a:t>
            </a:r>
            <a:endParaRPr/>
          </a:p>
        </p:txBody>
      </p:sp>
      <p:sp>
        <p:nvSpPr>
          <p:cNvPr id="775" name="Google Shape;775;p68"/>
          <p:cNvSpPr txBox="1"/>
          <p:nvPr>
            <p:ph type="subTitle" idx="2"/>
          </p:nvPr>
        </p:nvSpPr>
        <p:spPr>
          <a:xfrm>
            <a:off x="369550" y="2160000"/>
            <a:ext cx="8635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An</a:t>
            </a:r>
            <a:r>
              <a:rPr lang="en-GB" b="1"/>
              <a:t> equation </a:t>
            </a:r>
            <a:r>
              <a:rPr lang="en-GB"/>
              <a:t>is used to show that one number or calculation is equal to another. </a:t>
            </a:r>
            <a:endParaRPr/>
          </a:p>
        </p:txBody>
      </p:sp>
    </p:spTree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2079" name="Shape 2079"/>
        <p:cNvGrpSpPr/>
        <p:nvPr/>
      </p:nvGrpSpPr>
      <p:grpSpPr>
        <a:xfrm>
          <a:off x="0" y="0"/>
          <a:ext cx="0" cy="0"/>
        </a:xfrm>
      </p:grpSpPr>
      <p:sp>
        <p:nvSpPr>
          <p:cNvPr id="2080" name="Google Shape;2080;p113"/>
          <p:cNvSpPr txBox="1"/>
          <p:nvPr>
            <p:ph type="body" idx="1"/>
          </p:nvPr>
        </p:nvSpPr>
        <p:spPr>
          <a:xfrm>
            <a:off x="324000" y="759300"/>
            <a:ext cx="6147300" cy="3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Which </a:t>
            </a:r>
            <a:r>
              <a:rPr lang="en-GB" b="1"/>
              <a:t>equations</a:t>
            </a:r>
            <a:r>
              <a:rPr lang="en-GB"/>
              <a:t> could have been answered using </a:t>
            </a:r>
            <a:r>
              <a:rPr lang="en-GB" b="1"/>
              <a:t>doubles</a:t>
            </a:r>
            <a:r>
              <a:rPr lang="en-GB"/>
              <a:t> or near </a:t>
            </a:r>
            <a:r>
              <a:rPr lang="en-GB" b="1"/>
              <a:t>doubles</a:t>
            </a:r>
            <a:r>
              <a:rPr lang="en-GB"/>
              <a:t>?  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081" name="Google Shape;2081;p11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Adding 3 numbers together using near doubles</a:t>
            </a:r>
            <a:endParaRPr/>
          </a:p>
        </p:txBody>
      </p:sp>
      <p:pic>
        <p:nvPicPr>
          <p:cNvPr id="2082" name="Google Shape;2082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8" y="1935125"/>
            <a:ext cx="3960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3" name="Google Shape;2083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8788" y="3045442"/>
            <a:ext cx="396000" cy="41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4" name="Google Shape;208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933" y="3045775"/>
            <a:ext cx="3960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5" name="Google Shape;2085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8888" y="1934954"/>
            <a:ext cx="396000" cy="419760"/>
          </a:xfrm>
          <a:prstGeom prst="rect">
            <a:avLst/>
          </a:prstGeom>
          <a:noFill/>
          <a:ln>
            <a:noFill/>
          </a:ln>
        </p:spPr>
      </p:pic>
      <p:sp>
        <p:nvSpPr>
          <p:cNvPr id="2086" name="Google Shape;2086;p113"/>
          <p:cNvSpPr txBox="1"/>
          <p:nvPr/>
        </p:nvSpPr>
        <p:spPr>
          <a:xfrm>
            <a:off x="1221600" y="1867625"/>
            <a:ext cx="277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+ 3 + 7 = 17</a:t>
            </a:r>
            <a:endParaRPr/>
          </a:p>
        </p:txBody>
      </p:sp>
      <p:sp>
        <p:nvSpPr>
          <p:cNvPr id="2087" name="Google Shape;2087;p113"/>
          <p:cNvSpPr txBox="1"/>
          <p:nvPr/>
        </p:nvSpPr>
        <p:spPr>
          <a:xfrm>
            <a:off x="1221600" y="2978275"/>
            <a:ext cx="277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+ 9 + 2 = 17</a:t>
            </a:r>
            <a:endParaRPr/>
          </a:p>
        </p:txBody>
      </p:sp>
      <p:sp>
        <p:nvSpPr>
          <p:cNvPr id="2088" name="Google Shape;2088;p113"/>
          <p:cNvSpPr txBox="1"/>
          <p:nvPr/>
        </p:nvSpPr>
        <p:spPr>
          <a:xfrm>
            <a:off x="5217600" y="1867800"/>
            <a:ext cx="209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+ 3 + 9 = 17</a:t>
            </a:r>
            <a:endParaRPr/>
          </a:p>
        </p:txBody>
      </p:sp>
      <p:sp>
        <p:nvSpPr>
          <p:cNvPr id="2089" name="Google Shape;2089;p113"/>
          <p:cNvSpPr txBox="1"/>
          <p:nvPr/>
        </p:nvSpPr>
        <p:spPr>
          <a:xfrm>
            <a:off x="5217600" y="2978275"/>
            <a:ext cx="2151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17 = 7 + 4 + 6 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2093" name="Shape 2093"/>
        <p:cNvGrpSpPr/>
        <p:nvPr/>
      </p:nvGrpSpPr>
      <p:grpSpPr>
        <a:xfrm>
          <a:off x="0" y="0"/>
          <a:ext cx="0" cy="0"/>
        </a:xfrm>
      </p:grpSpPr>
      <p:sp>
        <p:nvSpPr>
          <p:cNvPr id="2094" name="Google Shape;2094;p114"/>
          <p:cNvSpPr txBox="1"/>
          <p:nvPr>
            <p:ph type="body" idx="1"/>
          </p:nvPr>
        </p:nvSpPr>
        <p:spPr>
          <a:xfrm>
            <a:off x="324000" y="759300"/>
            <a:ext cx="8673300" cy="54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1) Use near </a:t>
            </a:r>
            <a:r>
              <a:rPr lang="en-GB" b="1"/>
              <a:t>doubles</a:t>
            </a:r>
            <a:r>
              <a:rPr lang="en-GB"/>
              <a:t> to find the missing number.    </a:t>
            </a:r>
            <a:endParaRPr/>
          </a:p>
        </p:txBody>
      </p:sp>
      <p:sp>
        <p:nvSpPr>
          <p:cNvPr id="2095" name="Google Shape;2095;p114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Adding 3 numbers together</a:t>
            </a:r>
            <a:r>
              <a:rPr lang="en-GB" b="1"/>
              <a:t> </a:t>
            </a:r>
            <a:r>
              <a:rPr lang="en-GB"/>
              <a:t>using near doubles </a:t>
            </a:r>
            <a:endParaRPr/>
          </a:p>
        </p:txBody>
      </p:sp>
      <p:sp>
        <p:nvSpPr>
          <p:cNvPr id="2096" name="Google Shape;2096;p114"/>
          <p:cNvSpPr txBox="1"/>
          <p:nvPr/>
        </p:nvSpPr>
        <p:spPr>
          <a:xfrm>
            <a:off x="1219125" y="1593025"/>
            <a:ext cx="2771100" cy="2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+ 5 + 2 = </a:t>
            </a: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 sz="30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+ 4 + 5 = </a:t>
            </a: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 sz="30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5 + 6 + 8</a:t>
            </a:r>
            <a:endParaRPr sz="30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97" name="Google Shape;2097;p114"/>
          <p:cNvSpPr txBox="1"/>
          <p:nvPr/>
        </p:nvSpPr>
        <p:spPr>
          <a:xfrm>
            <a:off x="4978875" y="1593025"/>
            <a:ext cx="3000000" cy="2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4 + 5 + 6 </a:t>
            </a:r>
            <a:endParaRPr sz="30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+ 3 + </a:t>
            </a: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10</a:t>
            </a:r>
            <a:endParaRPr sz="3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 + </a:t>
            </a: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+ 7 = 17</a:t>
            </a:r>
            <a:endParaRPr sz="2000"/>
          </a:p>
        </p:txBody>
      </p:sp>
    </p:spTree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2101" name="Shape 2101"/>
        <p:cNvGrpSpPr/>
        <p:nvPr/>
      </p:nvGrpSpPr>
      <p:grpSpPr>
        <a:xfrm>
          <a:off x="0" y="0"/>
          <a:ext cx="0" cy="0"/>
        </a:xfrm>
      </p:grpSpPr>
      <p:sp>
        <p:nvSpPr>
          <p:cNvPr id="2102" name="Google Shape;2102;p115"/>
          <p:cNvSpPr txBox="1"/>
          <p:nvPr>
            <p:ph type="body" idx="1"/>
          </p:nvPr>
        </p:nvSpPr>
        <p:spPr>
          <a:xfrm>
            <a:off x="324000" y="810000"/>
            <a:ext cx="84960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2) Use these number cards.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     </a:t>
            </a:r>
            <a:endParaRPr/>
          </a:p>
        </p:txBody>
      </p:sp>
      <p:sp>
        <p:nvSpPr>
          <p:cNvPr id="2103" name="Google Shape;2103;p115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Adding 3 numbers together using near doubles </a:t>
            </a:r>
            <a:endParaRPr/>
          </a:p>
        </p:txBody>
      </p:sp>
      <p:sp>
        <p:nvSpPr>
          <p:cNvPr id="2104" name="Google Shape;2104;p115"/>
          <p:cNvSpPr/>
          <p:nvPr/>
        </p:nvSpPr>
        <p:spPr>
          <a:xfrm rot="-1767">
            <a:off x="1294874" y="1217984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1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05" name="Google Shape;2105;p115"/>
          <p:cNvSpPr/>
          <p:nvPr/>
        </p:nvSpPr>
        <p:spPr>
          <a:xfrm>
            <a:off x="2110409" y="1218020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06" name="Google Shape;2106;p115"/>
          <p:cNvSpPr/>
          <p:nvPr/>
        </p:nvSpPr>
        <p:spPr>
          <a:xfrm>
            <a:off x="2862821" y="1218023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3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07" name="Google Shape;2107;p115"/>
          <p:cNvSpPr txBox="1"/>
          <p:nvPr/>
        </p:nvSpPr>
        <p:spPr>
          <a:xfrm>
            <a:off x="266625" y="2674625"/>
            <a:ext cx="8709600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How many different ways can you make 13 using three cards?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You must use </a:t>
            </a: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doubles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or near</a:t>
            </a: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doubles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to make each </a:t>
            </a: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08" name="Google Shape;2108;p115"/>
          <p:cNvSpPr/>
          <p:nvPr/>
        </p:nvSpPr>
        <p:spPr>
          <a:xfrm rot="-1767">
            <a:off x="3615249" y="1218009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4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09" name="Google Shape;2109;p115"/>
          <p:cNvSpPr/>
          <p:nvPr/>
        </p:nvSpPr>
        <p:spPr>
          <a:xfrm>
            <a:off x="4430784" y="1218045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5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0" name="Google Shape;2110;p115"/>
          <p:cNvSpPr/>
          <p:nvPr/>
        </p:nvSpPr>
        <p:spPr>
          <a:xfrm>
            <a:off x="5183196" y="1218048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6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1" name="Google Shape;2111;p115"/>
          <p:cNvSpPr/>
          <p:nvPr/>
        </p:nvSpPr>
        <p:spPr>
          <a:xfrm rot="-1767">
            <a:off x="5935624" y="1217984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2" name="Google Shape;2112;p115"/>
          <p:cNvSpPr/>
          <p:nvPr/>
        </p:nvSpPr>
        <p:spPr>
          <a:xfrm>
            <a:off x="6688059" y="1218020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8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3" name="Google Shape;2113;p115"/>
          <p:cNvSpPr/>
          <p:nvPr/>
        </p:nvSpPr>
        <p:spPr>
          <a:xfrm>
            <a:off x="7440471" y="1218023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9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4" name="Google Shape;2114;p115"/>
          <p:cNvSpPr txBox="1"/>
          <p:nvPr/>
        </p:nvSpPr>
        <p:spPr>
          <a:xfrm>
            <a:off x="2663025" y="3894325"/>
            <a:ext cx="391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   + </a:t>
            </a: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13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5" name="Google Shape;2115;p115"/>
          <p:cNvSpPr/>
          <p:nvPr/>
        </p:nvSpPr>
        <p:spPr>
          <a:xfrm rot="-1767">
            <a:off x="2761574" y="3876621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6" name="Google Shape;2116;p115"/>
          <p:cNvSpPr/>
          <p:nvPr/>
        </p:nvSpPr>
        <p:spPr>
          <a:xfrm rot="-1767">
            <a:off x="3702549" y="3876621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7" name="Google Shape;2117;p115"/>
          <p:cNvSpPr/>
          <p:nvPr/>
        </p:nvSpPr>
        <p:spPr>
          <a:xfrm rot="-1767">
            <a:off x="4643524" y="3876621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8" name="Google Shape;2118;p115"/>
          <p:cNvSpPr txBox="1"/>
          <p:nvPr/>
        </p:nvSpPr>
        <p:spPr>
          <a:xfrm>
            <a:off x="266625" y="2173165"/>
            <a:ext cx="820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You may use each number card more than once. </a:t>
            </a:r>
            <a:endParaRPr/>
          </a:p>
        </p:txBody>
      </p:sp>
    </p:spTree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2122" name="Shape 2122"/>
        <p:cNvGrpSpPr/>
        <p:nvPr/>
      </p:nvGrpSpPr>
      <p:grpSpPr>
        <a:xfrm>
          <a:off x="0" y="0"/>
          <a:ext cx="0" cy="0"/>
        </a:xfrm>
      </p:grpSpPr>
      <p:sp>
        <p:nvSpPr>
          <p:cNvPr id="2123" name="Google Shape;2123;p116"/>
          <p:cNvSpPr txBox="1"/>
          <p:nvPr>
            <p:ph type="body" idx="1"/>
          </p:nvPr>
        </p:nvSpPr>
        <p:spPr>
          <a:xfrm>
            <a:off x="324000" y="759300"/>
            <a:ext cx="8237700" cy="4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1) Use near </a:t>
            </a:r>
            <a:r>
              <a:rPr lang="en-GB" b="1"/>
              <a:t>doubles</a:t>
            </a:r>
            <a:r>
              <a:rPr lang="en-GB"/>
              <a:t> to find the missing number.    </a:t>
            </a:r>
            <a:endParaRPr/>
          </a:p>
        </p:txBody>
      </p:sp>
      <p:sp>
        <p:nvSpPr>
          <p:cNvPr id="2124" name="Google Shape;2124;p116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Adding 3 numbers together</a:t>
            </a:r>
            <a:r>
              <a:rPr lang="en-GB" b="1"/>
              <a:t> </a:t>
            </a:r>
            <a:r>
              <a:rPr lang="en-GB"/>
              <a:t>using near doubles </a:t>
            </a:r>
            <a:endParaRPr/>
          </a:p>
        </p:txBody>
      </p:sp>
      <p:sp>
        <p:nvSpPr>
          <p:cNvPr id="2125" name="Google Shape;2125;p116"/>
          <p:cNvSpPr txBox="1"/>
          <p:nvPr/>
        </p:nvSpPr>
        <p:spPr>
          <a:xfrm>
            <a:off x="1219125" y="1593025"/>
            <a:ext cx="2771100" cy="2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+ 5 + 2 = </a:t>
            </a: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11</a:t>
            </a:r>
            <a:endParaRPr sz="30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+ 4 + 5 = </a:t>
            </a: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12</a:t>
            </a:r>
            <a:endParaRPr sz="30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19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5 + 6 + 8</a:t>
            </a:r>
            <a:endParaRPr sz="30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26" name="Google Shape;2126;p116"/>
          <p:cNvSpPr txBox="1"/>
          <p:nvPr/>
        </p:nvSpPr>
        <p:spPr>
          <a:xfrm>
            <a:off x="4978875" y="1593025"/>
            <a:ext cx="3000000" cy="2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15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4 + 5 + 6 </a:t>
            </a:r>
            <a:endParaRPr sz="30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+ 3 + </a:t>
            </a: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5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10</a:t>
            </a:r>
            <a:endParaRPr sz="3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 + </a:t>
            </a: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2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+ 7 = 17</a:t>
            </a:r>
            <a:endParaRPr sz="2000"/>
          </a:p>
        </p:txBody>
      </p:sp>
    </p:spTree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2130" name="Shape 2130"/>
        <p:cNvGrpSpPr/>
        <p:nvPr/>
      </p:nvGrpSpPr>
      <p:grpSpPr>
        <a:xfrm>
          <a:off x="0" y="0"/>
          <a:ext cx="0" cy="0"/>
        </a:xfrm>
      </p:grpSpPr>
      <p:sp>
        <p:nvSpPr>
          <p:cNvPr id="2131" name="Google Shape;2131;p117"/>
          <p:cNvSpPr txBox="1"/>
          <p:nvPr/>
        </p:nvSpPr>
        <p:spPr>
          <a:xfrm>
            <a:off x="5467900" y="1932450"/>
            <a:ext cx="31926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+      +      = 13</a:t>
            </a:r>
            <a:endParaRPr sz="30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+      +      = 13</a:t>
            </a:r>
            <a:endParaRPr sz="30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+      +      = 13</a:t>
            </a:r>
            <a:endParaRPr sz="30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32" name="Google Shape;2132;p117"/>
          <p:cNvSpPr txBox="1"/>
          <p:nvPr>
            <p:ph type="body" idx="1"/>
          </p:nvPr>
        </p:nvSpPr>
        <p:spPr>
          <a:xfrm>
            <a:off x="324000" y="759300"/>
            <a:ext cx="5200500" cy="3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2) </a:t>
            </a:r>
            <a:r>
              <a:rPr lang="en-GB">
                <a:latin typeface="Kalam"/>
                <a:ea typeface="Kalam"/>
                <a:cs typeface="Kalam"/>
                <a:sym typeface="Kalam"/>
              </a:rPr>
              <a:t>Here are some possible answers.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     </a:t>
            </a:r>
            <a:endParaRPr/>
          </a:p>
        </p:txBody>
      </p:sp>
      <p:sp>
        <p:nvSpPr>
          <p:cNvPr id="2133" name="Google Shape;2133;p117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Adding 3 numbers together using near doubles </a:t>
            </a:r>
            <a:endParaRPr/>
          </a:p>
        </p:txBody>
      </p:sp>
      <p:sp>
        <p:nvSpPr>
          <p:cNvPr id="2134" name="Google Shape;2134;p117"/>
          <p:cNvSpPr/>
          <p:nvPr/>
        </p:nvSpPr>
        <p:spPr>
          <a:xfrm>
            <a:off x="1382552" y="1932427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2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35" name="Google Shape;2135;p117"/>
          <p:cNvSpPr/>
          <p:nvPr/>
        </p:nvSpPr>
        <p:spPr>
          <a:xfrm>
            <a:off x="1382548" y="2804530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3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36" name="Google Shape;2136;p117"/>
          <p:cNvSpPr txBox="1"/>
          <p:nvPr/>
        </p:nvSpPr>
        <p:spPr>
          <a:xfrm>
            <a:off x="1087250" y="1210713"/>
            <a:ext cx="223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using </a:t>
            </a:r>
            <a:r>
              <a:rPr lang="en-GB" sz="22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doubles</a:t>
            </a:r>
            <a:endParaRPr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137" name="Google Shape;2137;p117"/>
          <p:cNvSpPr/>
          <p:nvPr/>
        </p:nvSpPr>
        <p:spPr>
          <a:xfrm rot="-2013">
            <a:off x="1382558" y="3750800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4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38" name="Google Shape;2138;p117"/>
          <p:cNvSpPr/>
          <p:nvPr/>
        </p:nvSpPr>
        <p:spPr>
          <a:xfrm rot="-2013">
            <a:off x="5847866" y="2852978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4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39" name="Google Shape;2139;p117"/>
          <p:cNvSpPr/>
          <p:nvPr/>
        </p:nvSpPr>
        <p:spPr>
          <a:xfrm>
            <a:off x="6807993" y="2852977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6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40" name="Google Shape;2140;p117"/>
          <p:cNvSpPr txBox="1"/>
          <p:nvPr/>
        </p:nvSpPr>
        <p:spPr>
          <a:xfrm>
            <a:off x="5026325" y="1210725"/>
            <a:ext cx="319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using near </a:t>
            </a:r>
            <a:r>
              <a:rPr lang="en-GB" sz="22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doubles</a:t>
            </a:r>
            <a:endParaRPr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141" name="Google Shape;2141;p117"/>
          <p:cNvSpPr/>
          <p:nvPr/>
        </p:nvSpPr>
        <p:spPr>
          <a:xfrm>
            <a:off x="430052" y="1932427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2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42" name="Google Shape;2142;p117"/>
          <p:cNvSpPr/>
          <p:nvPr/>
        </p:nvSpPr>
        <p:spPr>
          <a:xfrm>
            <a:off x="430048" y="2804530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3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43" name="Google Shape;2143;p117"/>
          <p:cNvSpPr/>
          <p:nvPr/>
        </p:nvSpPr>
        <p:spPr>
          <a:xfrm rot="-2013">
            <a:off x="430058" y="3753000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4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44" name="Google Shape;2144;p117"/>
          <p:cNvSpPr/>
          <p:nvPr/>
        </p:nvSpPr>
        <p:spPr>
          <a:xfrm>
            <a:off x="2335060" y="3750812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5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45" name="Google Shape;2145;p117"/>
          <p:cNvSpPr/>
          <p:nvPr/>
        </p:nvSpPr>
        <p:spPr>
          <a:xfrm>
            <a:off x="4887756" y="2852977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3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46" name="Google Shape;2146;p117"/>
          <p:cNvSpPr/>
          <p:nvPr/>
        </p:nvSpPr>
        <p:spPr>
          <a:xfrm rot="-2013">
            <a:off x="2335041" y="2804516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7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47" name="Google Shape;2147;p117"/>
          <p:cNvSpPr/>
          <p:nvPr/>
        </p:nvSpPr>
        <p:spPr>
          <a:xfrm>
            <a:off x="6807993" y="1932427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8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48" name="Google Shape;2148;p117"/>
          <p:cNvSpPr/>
          <p:nvPr/>
        </p:nvSpPr>
        <p:spPr>
          <a:xfrm>
            <a:off x="2335039" y="1932430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9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49" name="Google Shape;2149;p117"/>
          <p:cNvSpPr/>
          <p:nvPr/>
        </p:nvSpPr>
        <p:spPr>
          <a:xfrm>
            <a:off x="4887752" y="1932427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2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50" name="Google Shape;2150;p117"/>
          <p:cNvSpPr/>
          <p:nvPr/>
        </p:nvSpPr>
        <p:spPr>
          <a:xfrm>
            <a:off x="5847877" y="1932427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3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51" name="Google Shape;2151;p117"/>
          <p:cNvSpPr/>
          <p:nvPr/>
        </p:nvSpPr>
        <p:spPr>
          <a:xfrm>
            <a:off x="4887752" y="3750802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5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52" name="Google Shape;2152;p117"/>
          <p:cNvSpPr/>
          <p:nvPr/>
        </p:nvSpPr>
        <p:spPr>
          <a:xfrm>
            <a:off x="5847877" y="3750802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6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53" name="Google Shape;2153;p117"/>
          <p:cNvSpPr/>
          <p:nvPr/>
        </p:nvSpPr>
        <p:spPr>
          <a:xfrm>
            <a:off x="6808002" y="3750802"/>
            <a:ext cx="512400" cy="6063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ABeeZee"/>
                <a:ea typeface="ABeeZee"/>
                <a:cs typeface="ABeeZee"/>
                <a:sym typeface="ABeeZee"/>
              </a:rPr>
              <a:t>2</a:t>
            </a:r>
            <a:endParaRPr sz="4000" b="1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54" name="Google Shape;2154;p117"/>
          <p:cNvSpPr txBox="1"/>
          <p:nvPr/>
        </p:nvSpPr>
        <p:spPr>
          <a:xfrm>
            <a:off x="994950" y="1932450"/>
            <a:ext cx="31926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+      +      = 13</a:t>
            </a:r>
            <a:endParaRPr sz="30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+      +      = 13</a:t>
            </a:r>
            <a:endParaRPr sz="30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+      +      = 13</a:t>
            </a:r>
            <a:endParaRPr sz="30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2158" name="Shape 2158"/>
        <p:cNvGrpSpPr/>
        <p:nvPr/>
      </p:nvGrpSpPr>
      <p:grpSpPr>
        <a:xfrm>
          <a:off x="0" y="0"/>
          <a:ext cx="0" cy="0"/>
        </a:xfrm>
      </p:grpSpPr>
      <p:sp>
        <p:nvSpPr>
          <p:cNvPr id="2159" name="Google Shape;2159;p118"/>
          <p:cNvSpPr txBox="1"/>
          <p:nvPr>
            <p:ph type="body" idx="1"/>
          </p:nvPr>
        </p:nvSpPr>
        <p:spPr>
          <a:xfrm>
            <a:off x="324000" y="1080000"/>
            <a:ext cx="7879500" cy="100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The </a:t>
            </a:r>
            <a:r>
              <a:rPr lang="en-GB" b="1"/>
              <a:t>sum</a:t>
            </a:r>
            <a:r>
              <a:rPr lang="en-GB"/>
              <a:t> is the total when numbers</a:t>
            </a:r>
            <a:r>
              <a:rPr lang="en-GB" b="1"/>
              <a:t> </a:t>
            </a:r>
            <a:r>
              <a:rPr lang="en-GB"/>
              <a:t>are added together.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You can use </a:t>
            </a:r>
            <a:r>
              <a:rPr lang="en-GB" b="1"/>
              <a:t>doubles</a:t>
            </a:r>
            <a:r>
              <a:rPr lang="en-GB"/>
              <a:t> and near </a:t>
            </a:r>
            <a:r>
              <a:rPr lang="en-GB" b="1"/>
              <a:t>doubles</a:t>
            </a:r>
            <a:r>
              <a:rPr lang="en-GB"/>
              <a:t> to help you work out a </a:t>
            </a:r>
            <a:r>
              <a:rPr lang="en-GB" b="1"/>
              <a:t>sum</a:t>
            </a:r>
            <a:r>
              <a:rPr lang="en-GB"/>
              <a:t>. </a:t>
            </a:r>
            <a:endParaRPr/>
          </a:p>
        </p:txBody>
      </p:sp>
      <p:sp>
        <p:nvSpPr>
          <p:cNvPr id="2160" name="Google Shape;2160;p118"/>
          <p:cNvSpPr txBox="1"/>
          <p:nvPr>
            <p:ph type="title"/>
          </p:nvPr>
        </p:nvSpPr>
        <p:spPr>
          <a:xfrm>
            <a:off x="1684800" y="157525"/>
            <a:ext cx="7312500" cy="3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Adding three numbers together using doubles and near doubles </a:t>
            </a:r>
            <a:endParaRPr/>
          </a:p>
        </p:txBody>
      </p:sp>
    </p:spTree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2164" name="Shape 2164"/>
        <p:cNvGrpSpPr/>
        <p:nvPr/>
      </p:nvGrpSpPr>
      <p:grpSpPr>
        <a:xfrm>
          <a:off x="0" y="0"/>
          <a:ext cx="0" cy="0"/>
        </a:xfrm>
      </p:grpSpPr>
      <p:sp>
        <p:nvSpPr>
          <p:cNvPr id="2165" name="Google Shape;2165;p119"/>
          <p:cNvSpPr txBox="1"/>
          <p:nvPr>
            <p:ph type="subTitle" idx="1"/>
          </p:nvPr>
        </p:nvSpPr>
        <p:spPr>
          <a:xfrm>
            <a:off x="661775" y="1129425"/>
            <a:ext cx="7351200" cy="23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© Oak National Academy 2023.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Produced in partnership with Mathematics in Education and Industry 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Licensed on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Open Government Licence v3.0</a:t>
            </a:r>
            <a:r>
              <a:rPr lang="en-GB"/>
              <a:t>, except where otherwise stated. See </a:t>
            </a:r>
            <a:r>
              <a:rPr lang="en-GB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Oak terms and conditions</a:t>
            </a:r>
            <a:r>
              <a:rPr lang="en-GB"/>
              <a:t>.</a:t>
            </a:r>
            <a:endParaRPr/>
          </a:p>
        </p:txBody>
      </p:sp>
      <p:pic>
        <p:nvPicPr>
          <p:cNvPr id="2166" name="Google Shape;2166;p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2100" y="3453600"/>
            <a:ext cx="652800" cy="3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79" name="Shape 779"/>
        <p:cNvGrpSpPr/>
        <p:nvPr/>
      </p:nvGrpSpPr>
      <p:grpSpPr>
        <a:xfrm>
          <a:off x="0" y="0"/>
          <a:ext cx="0" cy="0"/>
        </a:xfrm>
      </p:grpSpPr>
      <p:sp>
        <p:nvSpPr>
          <p:cNvPr id="780" name="Google Shape;780;p69"/>
          <p:cNvSpPr txBox="1"/>
          <p:nvPr>
            <p:ph type="title" idx="3"/>
          </p:nvPr>
        </p:nvSpPr>
        <p:spPr>
          <a:xfrm>
            <a:off x="324000" y="657600"/>
            <a:ext cx="75669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 and near doubles</a:t>
            </a:r>
            <a:endParaRPr/>
          </a:p>
        </p:txBody>
      </p:sp>
      <p:sp>
        <p:nvSpPr>
          <p:cNvPr id="781" name="Google Shape;781;p69"/>
          <p:cNvSpPr txBox="1"/>
          <p:nvPr>
            <p:ph type="title"/>
          </p:nvPr>
        </p:nvSpPr>
        <p:spPr>
          <a:xfrm>
            <a:off x="1224000" y="2098125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782" name="Google Shape;782;p69"/>
          <p:cNvSpPr txBox="1"/>
          <p:nvPr>
            <p:ph type="title" idx="2"/>
          </p:nvPr>
        </p:nvSpPr>
        <p:spPr>
          <a:xfrm>
            <a:off x="1224000" y="3053050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Adding 3 numbers together using near doubles </a:t>
            </a:r>
            <a:endParaRPr/>
          </a:p>
        </p:txBody>
      </p:sp>
      <p:pic>
        <p:nvPicPr>
          <p:cNvPr id="783" name="Google Shape;78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43" y="2057089"/>
            <a:ext cx="450575" cy="4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87" name="Shape 787"/>
        <p:cNvGrpSpPr/>
        <p:nvPr/>
      </p:nvGrpSpPr>
      <p:grpSpPr>
        <a:xfrm>
          <a:off x="0" y="0"/>
          <a:ext cx="0" cy="0"/>
        </a:xfrm>
      </p:grpSpPr>
      <p:sp>
        <p:nvSpPr>
          <p:cNvPr id="788" name="Google Shape;788;p70"/>
          <p:cNvSpPr txBox="1"/>
          <p:nvPr>
            <p:ph type="body" idx="1"/>
          </p:nvPr>
        </p:nvSpPr>
        <p:spPr>
          <a:xfrm>
            <a:off x="324000" y="759300"/>
            <a:ext cx="8237700" cy="8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In this lesson you will meet:</a:t>
            </a:r>
            <a:endParaRPr/>
          </a:p>
        </p:txBody>
      </p:sp>
      <p:sp>
        <p:nvSpPr>
          <p:cNvPr id="789" name="Google Shape;789;p7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 sz="2100"/>
          </a:p>
        </p:txBody>
      </p:sp>
      <p:sp>
        <p:nvSpPr>
          <p:cNvPr id="790" name="Google Shape;790;p70"/>
          <p:cNvSpPr txBox="1"/>
          <p:nvPr/>
        </p:nvSpPr>
        <p:spPr>
          <a:xfrm>
            <a:off x="4736250" y="1210200"/>
            <a:ext cx="2076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Alex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1" name="Google Shape;791;p70"/>
          <p:cNvSpPr txBox="1"/>
          <p:nvPr/>
        </p:nvSpPr>
        <p:spPr>
          <a:xfrm>
            <a:off x="2331450" y="1215250"/>
            <a:ext cx="2076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Izzy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2" name="Google Shape;792;p70"/>
          <p:cNvSpPr txBox="1"/>
          <p:nvPr/>
        </p:nvSpPr>
        <p:spPr>
          <a:xfrm>
            <a:off x="619250" y="4458675"/>
            <a:ext cx="46701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3" name="Google Shape;793;p70"/>
          <p:cNvSpPr txBox="1"/>
          <p:nvPr/>
        </p:nvSpPr>
        <p:spPr>
          <a:xfrm>
            <a:off x="324000" y="759300"/>
            <a:ext cx="82377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In this lesson you will meet:</a:t>
            </a:r>
            <a:endParaRPr sz="2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4" name="Google Shape;794;p70"/>
          <p:cNvSpPr txBox="1"/>
          <p:nvPr/>
        </p:nvSpPr>
        <p:spPr>
          <a:xfrm>
            <a:off x="4736250" y="1210200"/>
            <a:ext cx="2076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Alex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5" name="Google Shape;795;p70"/>
          <p:cNvSpPr txBox="1"/>
          <p:nvPr/>
        </p:nvSpPr>
        <p:spPr>
          <a:xfrm>
            <a:off x="2331450" y="1215250"/>
            <a:ext cx="2076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Izzy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6" name="Google Shape;796;p70"/>
          <p:cNvSpPr txBox="1"/>
          <p:nvPr/>
        </p:nvSpPr>
        <p:spPr>
          <a:xfrm>
            <a:off x="619250" y="4458675"/>
            <a:ext cx="46701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97" name="Google Shape;79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950" y="1838829"/>
            <a:ext cx="902651" cy="265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3120" y="1838827"/>
            <a:ext cx="726252" cy="27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02" name="Shape 802"/>
        <p:cNvGrpSpPr/>
        <p:nvPr/>
      </p:nvGrpSpPr>
      <p:grpSpPr>
        <a:xfrm>
          <a:off x="0" y="0"/>
          <a:ext cx="0" cy="0"/>
        </a:xfrm>
      </p:grpSpPr>
      <p:sp>
        <p:nvSpPr>
          <p:cNvPr id="803" name="Google Shape;803;p7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 sz="2200"/>
          </a:p>
        </p:txBody>
      </p:sp>
      <p:sp>
        <p:nvSpPr>
          <p:cNvPr id="804" name="Google Shape;804;p71"/>
          <p:cNvSpPr txBox="1"/>
          <p:nvPr>
            <p:ph type="body" idx="1"/>
          </p:nvPr>
        </p:nvSpPr>
        <p:spPr>
          <a:xfrm>
            <a:off x="324000" y="759300"/>
            <a:ext cx="82377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Izzy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805" name="Google Shape;80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9212" y="2023988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422" y="1259000"/>
            <a:ext cx="1074299" cy="105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8497" y="1259000"/>
            <a:ext cx="1074299" cy="105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1575" y="1231950"/>
            <a:ext cx="1119075" cy="11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71"/>
          <p:cNvPicPr preferRelativeResize="0"/>
          <p:nvPr/>
        </p:nvPicPr>
        <p:blipFill>
          <a:blip r:embed="rId6">
            <a:alphaModFix/>
          </a:blip>
          <a:srcRect t="56280" r="69082"/>
          <a:stretch>
            <a:fillRect/>
          </a:stretch>
        </p:blipFill>
        <p:spPr>
          <a:xfrm>
            <a:off x="4702700" y="1128625"/>
            <a:ext cx="3205601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71"/>
          <p:cNvSpPr txBox="1"/>
          <p:nvPr/>
        </p:nvSpPr>
        <p:spPr>
          <a:xfrm>
            <a:off x="4804800" y="1274250"/>
            <a:ext cx="29040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know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double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3 so I’m going to do 3 + 3 first.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14" name="Shape 814"/>
        <p:cNvGrpSpPr/>
        <p:nvPr/>
      </p:nvGrpSpPr>
      <p:grpSpPr>
        <a:xfrm>
          <a:off x="0" y="0"/>
          <a:ext cx="0" cy="0"/>
        </a:xfrm>
      </p:grpSpPr>
      <p:sp>
        <p:nvSpPr>
          <p:cNvPr id="815" name="Google Shape;815;p7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Adding 3 numbers together using doubles</a:t>
            </a:r>
            <a:endParaRPr/>
          </a:p>
        </p:txBody>
      </p:sp>
      <p:sp>
        <p:nvSpPr>
          <p:cNvPr id="816" name="Google Shape;816;p72"/>
          <p:cNvSpPr txBox="1"/>
          <p:nvPr>
            <p:ph type="body" idx="1"/>
          </p:nvPr>
        </p:nvSpPr>
        <p:spPr>
          <a:xfrm>
            <a:off x="324000" y="759300"/>
            <a:ext cx="8237700" cy="3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Izzy rolls 3 dice and finds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817" name="Google Shape;81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9212" y="2023988"/>
            <a:ext cx="777201" cy="8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422" y="1259000"/>
            <a:ext cx="1074299" cy="105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8497" y="1259000"/>
            <a:ext cx="1074299" cy="105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1575" y="1231950"/>
            <a:ext cx="1119075" cy="1110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1" name="Google Shape;821;p72"/>
          <p:cNvGrpSpPr/>
          <p:nvPr/>
        </p:nvGrpSpPr>
        <p:grpSpPr>
          <a:xfrm>
            <a:off x="455591" y="3357735"/>
            <a:ext cx="3273750" cy="1309500"/>
            <a:chOff x="1759500" y="884250"/>
            <a:chExt cx="5625000" cy="2250000"/>
          </a:xfrm>
        </p:grpSpPr>
        <p:sp>
          <p:nvSpPr>
            <p:cNvPr id="822" name="Google Shape;822;p72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3" name="Google Shape;823;p72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4" name="Google Shape;824;p72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5" name="Google Shape;825;p72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6" name="Google Shape;826;p72"/>
            <p:cNvSpPr/>
            <p:nvPr/>
          </p:nvSpPr>
          <p:spPr>
            <a:xfrm>
              <a:off x="3004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7" name="Google Shape;827;p72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8" name="Google Shape;828;p72"/>
            <p:cNvSpPr/>
            <p:nvPr/>
          </p:nvSpPr>
          <p:spPr>
            <a:xfrm>
              <a:off x="1879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9" name="Google Shape;829;p72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0" name="Google Shape;830;p72"/>
            <p:cNvSpPr/>
            <p:nvPr/>
          </p:nvSpPr>
          <p:spPr>
            <a:xfrm>
              <a:off x="412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1" name="Google Shape;831;p72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2" name="Google Shape;832;p72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3" name="Google Shape;833;p72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4" name="Google Shape;834;p72"/>
            <p:cNvSpPr/>
            <p:nvPr/>
          </p:nvSpPr>
          <p:spPr>
            <a:xfrm>
              <a:off x="300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5" name="Google Shape;835;p72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6" name="Google Shape;836;p72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837" name="Google Shape;837;p72"/>
          <p:cNvSpPr/>
          <p:nvPr/>
        </p:nvSpPr>
        <p:spPr>
          <a:xfrm>
            <a:off x="1835218" y="4071865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838" name="Google Shape;838;p72"/>
          <p:cNvPicPr preferRelativeResize="0"/>
          <p:nvPr/>
        </p:nvPicPr>
        <p:blipFill>
          <a:blip r:embed="rId6">
            <a:alphaModFix/>
          </a:blip>
          <a:srcRect t="56280" r="69082"/>
          <a:stretch>
            <a:fillRect/>
          </a:stretch>
        </p:blipFill>
        <p:spPr>
          <a:xfrm>
            <a:off x="4702700" y="1128625"/>
            <a:ext cx="3205601" cy="1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72"/>
          <p:cNvSpPr txBox="1"/>
          <p:nvPr/>
        </p:nvSpPr>
        <p:spPr>
          <a:xfrm>
            <a:off x="4804800" y="1274250"/>
            <a:ext cx="29040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know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double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3 so I’m going to do 3 + 3 first. </a:t>
            </a:r>
            <a:r>
              <a:rPr lang="en-GB">
                <a:latin typeface="Lexend"/>
                <a:ea typeface="Lexend"/>
                <a:cs typeface="Lexend"/>
                <a:sym typeface="Lexend"/>
              </a:rPr>
              <a:t>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0" name="Google Shape;840;p72"/>
          <p:cNvSpPr txBox="1"/>
          <p:nvPr/>
        </p:nvSpPr>
        <p:spPr>
          <a:xfrm>
            <a:off x="455600" y="2711540"/>
            <a:ext cx="170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+ 3 = 6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3.1.32"/>
  <p:tag name="AS_OS" val="Microsoft Windows NT 6.2.9200.0"/>
  <p:tag name="AS_RELEASE_DATE" val="2023.10.14"/>
  <p:tag name="AS_TITLE" val="Aspose.Slides for .NET Standard 2.0"/>
  <p:tag name="AS_VERSION" val="23.10"/>
</p:tagLst>
</file>

<file path=ppt/theme/theme1.xml><?xml version="1.0" encoding="utf-8"?>
<a:theme xmlns:r="http://schemas.openxmlformats.org/officeDocument/2006/relationships"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878787"/>
      </a:dk2>
      <a:lt2>
        <a:srgbClr val="F0F0F0"/>
      </a:lt2>
      <a:accent1>
        <a:srgbClr val="BEF2BD"/>
      </a:accent1>
      <a:accent2>
        <a:srgbClr val="374CF1"/>
      </a:accent2>
      <a:accent3>
        <a:srgbClr val="D02AA7"/>
      </a:accent3>
      <a:accent4>
        <a:srgbClr val="845AD9"/>
      </a:accent4>
      <a:accent5>
        <a:srgbClr val="037B7D"/>
      </a:accent5>
      <a:accent6>
        <a:srgbClr val="C63D01"/>
      </a:accent6>
      <a:hlink>
        <a:srgbClr val="374CF1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simple-light-2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386</Paragraphs>
  <Slides>56</Slides>
  <Notes>56</Notes>
  <TotalTime>0</TotalTime>
  <HiddenSlides>1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baseType="lpstr" size="64">
      <vt:lpstr>Arial</vt:lpstr>
      <vt:lpstr>Lexend</vt:lpstr>
      <vt:lpstr>Lexend Medium</vt:lpstr>
      <vt:lpstr>Kalam</vt:lpstr>
      <vt:lpstr>Lexend Light</vt:lpstr>
      <vt:lpstr>Calibri</vt:lpstr>
      <vt:lpstr>ABeeZee</vt:lpstr>
      <vt:lpstr>simple-light-2</vt:lpstr>
      <vt:lpstr>Adding 3 numbers together using doubles and near doubles</vt:lpstr>
      <vt:lpstr>PowerPoint Presentation</vt:lpstr>
      <vt:lpstr>PowerPoint Presentation</vt:lpstr>
      <vt:lpstr>PowerPoint Presentation</vt:lpstr>
      <vt:lpstr>PowerPoint Presentation</vt:lpstr>
      <vt:lpstr>Adding 3 numbers together using doubles and near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Adding 3 numbers together using doubles</vt:lpstr>
      <vt:lpstr>PowerPoint Presentation</vt:lpstr>
      <vt:lpstr>PowerPoint Presentation</vt:lpstr>
      <vt:lpstr>PowerPoint Presentation</vt:lpstr>
      <vt:lpstr>PowerPoint Presentation</vt:lpstr>
      <vt:lpstr>Adding 3 numbers together using doubles and near doubles </vt:lpstr>
      <vt:lpstr>Adding 3 numbers together using near doubles</vt:lpstr>
      <vt:lpstr>Adding 3 numbers together using near doubles</vt:lpstr>
      <vt:lpstr>Adding 3 numbers together using near doubles</vt:lpstr>
      <vt:lpstr>Adding 3 numbers together using near doubles</vt:lpstr>
      <vt:lpstr>Adding 3 numbers together using near doubles</vt:lpstr>
      <vt:lpstr>Adding 3 numbers together using near doubles</vt:lpstr>
      <vt:lpstr>Adding 3 numbers together using near doubles</vt:lpstr>
      <vt:lpstr>Adding 3 numbers together using near doubles</vt:lpstr>
      <vt:lpstr>Adding 3 numbers together using near doubles</vt:lpstr>
      <vt:lpstr>Adding 3 numbers together using near doubles</vt:lpstr>
      <vt:lpstr>Adding 3 numbers together using near doubles</vt:lpstr>
      <vt:lpstr>Adding 3 numbers together using near doubles</vt:lpstr>
      <vt:lpstr>Adding 3 numbers together using near doubles</vt:lpstr>
      <vt:lpstr>Adding 3 numbers together using near doubles</vt:lpstr>
      <vt:lpstr>Adding 3 numbers together using near doubles</vt:lpstr>
      <vt:lpstr>PowerPoint Presentation</vt:lpstr>
      <vt:lpstr>PowerPoint Presentation</vt:lpstr>
      <vt:lpstr>PowerPoint Presentation</vt:lpstr>
      <vt:lpstr>PowerPoint Presentation</vt:lpstr>
      <vt:lpstr>Adding three numbers together using doubles and near doubles </vt:lpstr>
      <vt:lpstr>PowerPoint Presentation</vt:lpstr>
    </vt:vector>
  </TitlesOfParts>
  <LinksUpToDate>0</LinksUpToDate>
  <SharedDoc>0</SharedDoc>
  <HyperlinksChanged>0</HyperlinksChanged>
  <Application>Aspose.Slides for .NET</Application>
  <AppVersion>23.1000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2023-11-21T23:24:45.463</cp:lastPrinted>
  <dcterms:created xsi:type="dcterms:W3CDTF">2023-11-21T23:24:45Z</dcterms:created>
  <dcterms:modified xsi:type="dcterms:W3CDTF">2023-11-21T23:24:13Z</dcterms:modified>
</cp:coreProperties>
</file>