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10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71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143500"/>
  <p:notesSz cx="6858000" cy="9144000"/>
  <p:embeddedFontLst>
    <p:embeddedFont>
      <p:font typeface="Lexend" panose="00000000000000000000"/>
      <p:regular r:id="rId46"/>
    </p:embeddedFont>
    <p:embeddedFont>
      <p:font typeface="Lexend Medium" panose="00000000000000000000"/>
      <p:regular r:id="rId47"/>
    </p:embeddedFont>
    <p:embeddedFont>
      <p:font typeface="Kalam" panose="02000000000000000000"/>
      <p:regular r:id="rId48"/>
    </p:embeddedFont>
    <p:embeddedFont>
      <p:font typeface="Lexend Light" panose="00000000000000000000"/>
      <p:regular r:id="rId49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C897323E-F13E-47AB-91AE-D15B11C7FD24}">
  <a:tblStyle styleId="{C897323E-F13E-47AB-91AE-D15B11C7FD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tags" Target="tags/tag1.xml" /><Relationship Id="rId46" Type="http://schemas.openxmlformats.org/officeDocument/2006/relationships/font" Target="fonts/font1.fntdata" /><Relationship Id="rId47" Type="http://schemas.openxmlformats.org/officeDocument/2006/relationships/font" Target="fonts/font2.fntdata" /><Relationship Id="rId48" Type="http://schemas.openxmlformats.org/officeDocument/2006/relationships/font" Target="fonts/font3.fntdata" /><Relationship Id="rId49" Type="http://schemas.openxmlformats.org/officeDocument/2006/relationships/font" Target="fonts/font4.fntdata" /><Relationship Id="rId5" Type="http://schemas.openxmlformats.org/officeDocument/2006/relationships/slide" Target="slides/slide3.xml" /><Relationship Id="rId50" Type="http://schemas.openxmlformats.org/officeDocument/2006/relationships/presProps" Target="presProps.xml" /><Relationship Id="rId51" Type="http://schemas.openxmlformats.org/officeDocument/2006/relationships/viewProps" Target="viewProps.xml" /><Relationship Id="rId52" Type="http://schemas.openxmlformats.org/officeDocument/2006/relationships/theme" Target="theme/theme1.xml" /><Relationship Id="rId53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2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46" name="Shape 746"/>
        <p:cNvGrpSpPr/>
        <p:nvPr/>
      </p:nvGrpSpPr>
      <p:grpSpPr>
        <a:xfrm>
          <a:off x="0" y="0"/>
          <a:ext cx="0" cy="0"/>
        </a:xfrm>
      </p:grpSpPr>
      <p:sp>
        <p:nvSpPr>
          <p:cNvPr id="747" name="Google Shape;747;g279955a40ae_0_83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79955a40ae_0_83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44" name="Shape 844"/>
        <p:cNvGrpSpPr/>
        <p:nvPr/>
      </p:nvGrpSpPr>
      <p:grpSpPr>
        <a:xfrm>
          <a:off x="0" y="0"/>
          <a:ext cx="0" cy="0"/>
        </a:xfrm>
      </p:grpSpPr>
      <p:sp>
        <p:nvSpPr>
          <p:cNvPr id="845" name="Google Shape;845;g2820430d044_0_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2820430d044_0_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59" name="Shape 859"/>
        <p:cNvGrpSpPr/>
        <p:nvPr/>
      </p:nvGrpSpPr>
      <p:grpSpPr>
        <a:xfrm>
          <a:off x="0" y="0"/>
          <a:ext cx="0" cy="0"/>
        </a:xfrm>
      </p:grpSpPr>
      <p:sp>
        <p:nvSpPr>
          <p:cNvPr id="860" name="Google Shape;860;g281a615d25c_0_2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281a615d25c_0_2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79" name="Shape 879"/>
        <p:cNvGrpSpPr/>
        <p:nvPr/>
      </p:nvGrpSpPr>
      <p:grpSpPr>
        <a:xfrm>
          <a:off x="0" y="0"/>
          <a:ext cx="0" cy="0"/>
        </a:xfrm>
      </p:grpSpPr>
      <p:sp>
        <p:nvSpPr>
          <p:cNvPr id="880" name="Google Shape;880;g281a615d25c_0_2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281a615d25c_0_2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908" name="Shape 908"/>
        <p:cNvGrpSpPr/>
        <p:nvPr/>
      </p:nvGrpSpPr>
      <p:grpSpPr>
        <a:xfrm>
          <a:off x="0" y="0"/>
          <a:ext cx="0" cy="0"/>
        </a:xfrm>
      </p:grpSpPr>
      <p:sp>
        <p:nvSpPr>
          <p:cNvPr id="909" name="Google Shape;909;g2820430d044_0_13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2820430d044_0_1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923" name="Shape 923"/>
        <p:cNvGrpSpPr/>
        <p:nvPr/>
      </p:nvGrpSpPr>
      <p:grpSpPr>
        <a:xfrm>
          <a:off x="0" y="0"/>
          <a:ext cx="0" cy="0"/>
        </a:xfrm>
      </p:grpSpPr>
      <p:sp>
        <p:nvSpPr>
          <p:cNvPr id="924" name="Google Shape;924;g284164ba043_0_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284164ba043_0_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942" name="Shape 942"/>
        <p:cNvGrpSpPr/>
        <p:nvPr/>
      </p:nvGrpSpPr>
      <p:grpSpPr>
        <a:xfrm>
          <a:off x="0" y="0"/>
          <a:ext cx="0" cy="0"/>
        </a:xfrm>
      </p:grpSpPr>
      <p:sp>
        <p:nvSpPr>
          <p:cNvPr id="943" name="Google Shape;943;g2820430d044_0_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2820430d044_0_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963" name="Shape 963"/>
        <p:cNvGrpSpPr/>
        <p:nvPr/>
      </p:nvGrpSpPr>
      <p:grpSpPr>
        <a:xfrm>
          <a:off x="0" y="0"/>
          <a:ext cx="0" cy="0"/>
        </a:xfrm>
      </p:grpSpPr>
      <p:sp>
        <p:nvSpPr>
          <p:cNvPr id="964" name="Google Shape;964;g281a615d25c_0_3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81a615d25c_0_3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989" name="Shape 989"/>
        <p:cNvGrpSpPr/>
        <p:nvPr/>
      </p:nvGrpSpPr>
      <p:grpSpPr>
        <a:xfrm>
          <a:off x="0" y="0"/>
          <a:ext cx="0" cy="0"/>
        </a:xfrm>
      </p:grpSpPr>
      <p:sp>
        <p:nvSpPr>
          <p:cNvPr id="990" name="Google Shape;990;g281a615d25c_0_29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281a615d25c_0_29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032" name="Shape 1032"/>
        <p:cNvGrpSpPr/>
        <p:nvPr/>
      </p:nvGrpSpPr>
      <p:grpSpPr>
        <a:xfrm>
          <a:off x="0" y="0"/>
          <a:ext cx="0" cy="0"/>
        </a:xfrm>
      </p:grpSpPr>
      <p:sp>
        <p:nvSpPr>
          <p:cNvPr id="1033" name="Google Shape;1033;g2820430d044_0_15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2820430d044_0_15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050" name="Shape 1050"/>
        <p:cNvGrpSpPr/>
        <p:nvPr/>
      </p:nvGrpSpPr>
      <p:grpSpPr>
        <a:xfrm>
          <a:off x="0" y="0"/>
          <a:ext cx="0" cy="0"/>
        </a:xfrm>
      </p:grpSpPr>
      <p:sp>
        <p:nvSpPr>
          <p:cNvPr id="1051" name="Google Shape;1051;g281a615d25c_0_4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281a615d25c_0_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52" name="Shape 752"/>
        <p:cNvGrpSpPr/>
        <p:nvPr/>
      </p:nvGrpSpPr>
      <p:grpSpPr>
        <a:xfrm>
          <a:off x="0" y="0"/>
          <a:ext cx="0" cy="0"/>
        </a:xfrm>
      </p:grpSpPr>
      <p:sp>
        <p:nvSpPr>
          <p:cNvPr id="753" name="Google Shape;753;g279955a40ae_0_83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79955a40ae_0_83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072" name="Shape 1072"/>
        <p:cNvGrpSpPr/>
        <p:nvPr/>
      </p:nvGrpSpPr>
      <p:grpSpPr>
        <a:xfrm>
          <a:off x="0" y="0"/>
          <a:ext cx="0" cy="0"/>
        </a:xfrm>
      </p:grpSpPr>
      <p:sp>
        <p:nvSpPr>
          <p:cNvPr id="1073" name="Google Shape;1073;g281a615d25c_0_49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281a615d25c_0_49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104" name="Shape 1104"/>
        <p:cNvGrpSpPr/>
        <p:nvPr/>
      </p:nvGrpSpPr>
      <p:grpSpPr>
        <a:xfrm>
          <a:off x="0" y="0"/>
          <a:ext cx="0" cy="0"/>
        </a:xfrm>
      </p:grpSpPr>
      <p:sp>
        <p:nvSpPr>
          <p:cNvPr id="1105" name="Google Shape;1105;g281a615d25c_0_63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281a615d25c_0_63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152" name="Shape 1152"/>
        <p:cNvGrpSpPr/>
        <p:nvPr/>
      </p:nvGrpSpPr>
      <p:grpSpPr>
        <a:xfrm>
          <a:off x="0" y="0"/>
          <a:ext cx="0" cy="0"/>
        </a:xfrm>
      </p:grpSpPr>
      <p:sp>
        <p:nvSpPr>
          <p:cNvPr id="1153" name="Google Shape;1153;g281a615d25c_0_74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281a615d25c_0_74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202" name="Shape 1202"/>
        <p:cNvGrpSpPr/>
        <p:nvPr/>
      </p:nvGrpSpPr>
      <p:grpSpPr>
        <a:xfrm>
          <a:off x="0" y="0"/>
          <a:ext cx="0" cy="0"/>
        </a:xfrm>
      </p:grpSpPr>
      <p:sp>
        <p:nvSpPr>
          <p:cNvPr id="1203" name="Google Shape;1203;g281a615d25c_0_59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281a615d25c_0_59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217" name="Shape 1217"/>
        <p:cNvGrpSpPr/>
        <p:nvPr/>
      </p:nvGrpSpPr>
      <p:grpSpPr>
        <a:xfrm>
          <a:off x="0" y="0"/>
          <a:ext cx="0" cy="0"/>
        </a:xfrm>
      </p:grpSpPr>
      <p:sp>
        <p:nvSpPr>
          <p:cNvPr id="1218" name="Google Shape;1218;g281a615d25c_0_6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281a615d25c_0_6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229" name="Shape 1229"/>
        <p:cNvGrpSpPr/>
        <p:nvPr/>
      </p:nvGrpSpPr>
      <p:grpSpPr>
        <a:xfrm>
          <a:off x="0" y="0"/>
          <a:ext cx="0" cy="0"/>
        </a:xfrm>
      </p:grpSpPr>
      <p:sp>
        <p:nvSpPr>
          <p:cNvPr id="1230" name="Google Shape;1230;g281a615d25c_0_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281a615d25c_0_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237" name="Shape 1237"/>
        <p:cNvGrpSpPr/>
        <p:nvPr/>
      </p:nvGrpSpPr>
      <p:grpSpPr>
        <a:xfrm>
          <a:off x="0" y="0"/>
          <a:ext cx="0" cy="0"/>
        </a:xfrm>
      </p:grpSpPr>
      <p:sp>
        <p:nvSpPr>
          <p:cNvPr id="1238" name="Google Shape;1238;g281a615d25c_0_5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81a615d25c_0_5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252" name="Shape 1252"/>
        <p:cNvGrpSpPr/>
        <p:nvPr/>
      </p:nvGrpSpPr>
      <p:grpSpPr>
        <a:xfrm>
          <a:off x="0" y="0"/>
          <a:ext cx="0" cy="0"/>
        </a:xfrm>
      </p:grpSpPr>
      <p:sp>
        <p:nvSpPr>
          <p:cNvPr id="1253" name="Google Shape;1253;g284a794616e_0_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284a794616e_0_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276" name="Shape 1276"/>
        <p:cNvGrpSpPr/>
        <p:nvPr/>
      </p:nvGrpSpPr>
      <p:grpSpPr>
        <a:xfrm>
          <a:off x="0" y="0"/>
          <a:ext cx="0" cy="0"/>
        </a:xfrm>
      </p:grpSpPr>
      <p:sp>
        <p:nvSpPr>
          <p:cNvPr id="1277" name="Google Shape;1277;g1e97121a8bd_0_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1e97121a8bd_0_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313" name="Shape 1313"/>
        <p:cNvGrpSpPr/>
        <p:nvPr/>
      </p:nvGrpSpPr>
      <p:grpSpPr>
        <a:xfrm>
          <a:off x="0" y="0"/>
          <a:ext cx="0" cy="0"/>
        </a:xfrm>
      </p:grpSpPr>
      <p:sp>
        <p:nvSpPr>
          <p:cNvPr id="1314" name="Google Shape;1314;g2820430d044_0_25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2820430d044_0_25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57" name="Shape 757"/>
        <p:cNvGrpSpPr/>
        <p:nvPr/>
      </p:nvGrpSpPr>
      <p:grpSpPr>
        <a:xfrm>
          <a:off x="0" y="0"/>
          <a:ext cx="0" cy="0"/>
        </a:xfrm>
      </p:grpSpPr>
      <p:sp>
        <p:nvSpPr>
          <p:cNvPr id="758" name="Google Shape;758;g279955a40ae_0_84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279955a40ae_0_8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340" name="Shape 1340"/>
        <p:cNvGrpSpPr/>
        <p:nvPr/>
      </p:nvGrpSpPr>
      <p:grpSpPr>
        <a:xfrm>
          <a:off x="0" y="0"/>
          <a:ext cx="0" cy="0"/>
        </a:xfrm>
      </p:grpSpPr>
      <p:sp>
        <p:nvSpPr>
          <p:cNvPr id="1341" name="Google Shape;1341;g281a615d25c_0_89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281a615d25c_0_89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367" name="Shape 1367"/>
        <p:cNvGrpSpPr/>
        <p:nvPr/>
      </p:nvGrpSpPr>
      <p:grpSpPr>
        <a:xfrm>
          <a:off x="0" y="0"/>
          <a:ext cx="0" cy="0"/>
        </a:xfrm>
      </p:grpSpPr>
      <p:sp>
        <p:nvSpPr>
          <p:cNvPr id="1368" name="Google Shape;1368;g281a615d25c_0_9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281a615d25c_0_9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402" name="Shape 1402"/>
        <p:cNvGrpSpPr/>
        <p:nvPr/>
      </p:nvGrpSpPr>
      <p:grpSpPr>
        <a:xfrm>
          <a:off x="0" y="0"/>
          <a:ext cx="0" cy="0"/>
        </a:xfrm>
      </p:grpSpPr>
      <p:sp>
        <p:nvSpPr>
          <p:cNvPr id="1403" name="Google Shape;1403;g279955a40ae_0_84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279955a40ae_0_84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445" name="Shape 1445"/>
        <p:cNvGrpSpPr/>
        <p:nvPr/>
      </p:nvGrpSpPr>
      <p:grpSpPr>
        <a:xfrm>
          <a:off x="0" y="0"/>
          <a:ext cx="0" cy="0"/>
        </a:xfrm>
      </p:grpSpPr>
      <p:sp>
        <p:nvSpPr>
          <p:cNvPr id="1446" name="Google Shape;1446;g281a615d25c_0_117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281a615d25c_0_117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469" name="Shape 1469"/>
        <p:cNvGrpSpPr/>
        <p:nvPr/>
      </p:nvGrpSpPr>
      <p:grpSpPr>
        <a:xfrm>
          <a:off x="0" y="0"/>
          <a:ext cx="0" cy="0"/>
        </a:xfrm>
      </p:grpSpPr>
      <p:sp>
        <p:nvSpPr>
          <p:cNvPr id="1470" name="Google Shape;1470;g2820430d044_0_30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2820430d044_0_30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493" name="Shape 1493"/>
        <p:cNvGrpSpPr/>
        <p:nvPr/>
      </p:nvGrpSpPr>
      <p:grpSpPr>
        <a:xfrm>
          <a:off x="0" y="0"/>
          <a:ext cx="0" cy="0"/>
        </a:xfrm>
      </p:grpSpPr>
      <p:sp>
        <p:nvSpPr>
          <p:cNvPr id="1494" name="Google Shape;1494;g281a615d25c_0_103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281a615d25c_0_10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551" name="Shape 1551"/>
        <p:cNvGrpSpPr/>
        <p:nvPr/>
      </p:nvGrpSpPr>
      <p:grpSpPr>
        <a:xfrm>
          <a:off x="0" y="0"/>
          <a:ext cx="0" cy="0"/>
        </a:xfrm>
      </p:grpSpPr>
      <p:sp>
        <p:nvSpPr>
          <p:cNvPr id="1552" name="Google Shape;1552;g2820430d044_0_33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2820430d044_0_3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07" name="Shape 1607"/>
        <p:cNvGrpSpPr/>
        <p:nvPr/>
      </p:nvGrpSpPr>
      <p:grpSpPr>
        <a:xfrm>
          <a:off x="0" y="0"/>
          <a:ext cx="0" cy="0"/>
        </a:xfrm>
      </p:grpSpPr>
      <p:sp>
        <p:nvSpPr>
          <p:cNvPr id="1608" name="Google Shape;1608;g2820430d044_0_4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2820430d044_0_4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19" name="Shape 1619"/>
        <p:cNvGrpSpPr/>
        <p:nvPr/>
      </p:nvGrpSpPr>
      <p:grpSpPr>
        <a:xfrm>
          <a:off x="0" y="0"/>
          <a:ext cx="0" cy="0"/>
        </a:xfrm>
      </p:grpSpPr>
      <p:sp>
        <p:nvSpPr>
          <p:cNvPr id="1620" name="Google Shape;1620;g2820430d044_0_44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2820430d044_0_44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37" name="Shape 1637"/>
        <p:cNvGrpSpPr/>
        <p:nvPr/>
      </p:nvGrpSpPr>
      <p:grpSpPr>
        <a:xfrm>
          <a:off x="0" y="0"/>
          <a:ext cx="0" cy="0"/>
        </a:xfrm>
      </p:grpSpPr>
      <p:sp>
        <p:nvSpPr>
          <p:cNvPr id="1638" name="Google Shape;1638;g2820430d044_0_4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2820430d044_0_4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62" name="Shape 762"/>
        <p:cNvGrpSpPr/>
        <p:nvPr/>
      </p:nvGrpSpPr>
      <p:grpSpPr>
        <a:xfrm>
          <a:off x="0" y="0"/>
          <a:ext cx="0" cy="0"/>
        </a:xfrm>
      </p:grpSpPr>
      <p:sp>
        <p:nvSpPr>
          <p:cNvPr id="763" name="Google Shape;763;g28276530248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28276530248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49" name="Shape 1649"/>
        <p:cNvGrpSpPr/>
        <p:nvPr/>
      </p:nvGrpSpPr>
      <p:grpSpPr>
        <a:xfrm>
          <a:off x="0" y="0"/>
          <a:ext cx="0" cy="0"/>
        </a:xfrm>
      </p:grpSpPr>
      <p:sp>
        <p:nvSpPr>
          <p:cNvPr id="1650" name="Google Shape;1650;g2820430d044_0_46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2820430d044_0_46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79" name="Shape 1679"/>
        <p:cNvGrpSpPr/>
        <p:nvPr/>
      </p:nvGrpSpPr>
      <p:grpSpPr>
        <a:xfrm>
          <a:off x="0" y="0"/>
          <a:ext cx="0" cy="0"/>
        </a:xfrm>
      </p:grpSpPr>
      <p:sp>
        <p:nvSpPr>
          <p:cNvPr id="1680" name="Google Shape;1680;g281a615d25c_0_102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281a615d25c_0_10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685" name="Shape 1685"/>
        <p:cNvGrpSpPr/>
        <p:nvPr/>
      </p:nvGrpSpPr>
      <p:grpSpPr>
        <a:xfrm>
          <a:off x="0" y="0"/>
          <a:ext cx="0" cy="0"/>
        </a:xfrm>
      </p:grpSpPr>
      <p:sp>
        <p:nvSpPr>
          <p:cNvPr id="1686" name="Google Shape;1686;g279955a40ae_0_85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279955a40ae_0_85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68" name="Shape 768"/>
        <p:cNvGrpSpPr/>
        <p:nvPr/>
      </p:nvGrpSpPr>
      <p:grpSpPr>
        <a:xfrm>
          <a:off x="0" y="0"/>
          <a:ext cx="0" cy="0"/>
        </a:xfrm>
      </p:grpSpPr>
      <p:sp>
        <p:nvSpPr>
          <p:cNvPr id="769" name="Google Shape;769;g283a6e6448e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283a6e6448e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78" name="Shape 778"/>
        <p:cNvGrpSpPr/>
        <p:nvPr/>
      </p:nvGrpSpPr>
      <p:grpSpPr>
        <a:xfrm>
          <a:off x="0" y="0"/>
          <a:ext cx="0" cy="0"/>
        </a:xfrm>
      </p:grpSpPr>
      <p:sp>
        <p:nvSpPr>
          <p:cNvPr id="779" name="Google Shape;779;g281a615d25c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281a615d25c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786" name="Shape 786"/>
        <p:cNvGrpSpPr/>
        <p:nvPr/>
      </p:nvGrpSpPr>
      <p:grpSpPr>
        <a:xfrm>
          <a:off x="0" y="0"/>
          <a:ext cx="0" cy="0"/>
        </a:xfrm>
      </p:grpSpPr>
      <p:sp>
        <p:nvSpPr>
          <p:cNvPr id="787" name="Google Shape;787;g290b0e914c9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290b0e914c9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01" name="Shape 801"/>
        <p:cNvGrpSpPr/>
        <p:nvPr/>
      </p:nvGrpSpPr>
      <p:grpSpPr>
        <a:xfrm>
          <a:off x="0" y="0"/>
          <a:ext cx="0" cy="0"/>
        </a:xfrm>
      </p:grpSpPr>
      <p:sp>
        <p:nvSpPr>
          <p:cNvPr id="802" name="Google Shape;802;g281a615d25c_0_3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281a615d25c_0_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818" name="Shape 818"/>
        <p:cNvGrpSpPr/>
        <p:nvPr/>
      </p:nvGrpSpPr>
      <p:grpSpPr>
        <a:xfrm>
          <a:off x="0" y="0"/>
          <a:ext cx="0" cy="0"/>
        </a:xfrm>
      </p:grpSpPr>
      <p:sp>
        <p:nvSpPr>
          <p:cNvPr id="819" name="Google Shape;819;g281a615d25c_0_45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81a615d25c_0_45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png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png" /><Relationship Id="rId2" Type="http://schemas.openxmlformats.org/officeDocument/2006/relationships/image" Target="../media/image24.png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Relationship Id="rId6" Type="http://schemas.openxmlformats.org/officeDocument/2006/relationships/image" Target="../media/image22.png" /><Relationship Id="rId7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png" /><Relationship Id="rId2" Type="http://schemas.openxmlformats.org/officeDocument/2006/relationships/image" Target="../media/image25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9.png" /><Relationship Id="rId6" Type="http://schemas.openxmlformats.org/officeDocument/2006/relationships/image" Target="../media/image26.png" /><Relationship Id="rId7" Type="http://schemas.openxmlformats.org/officeDocument/2006/relationships/image" Target="../media/image27.png" /><Relationship Id="rId8" Type="http://schemas.openxmlformats.org/officeDocument/2006/relationships/image" Target="../media/image22.png" /><Relationship Id="rId9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2.png" /><Relationship Id="rId3" Type="http://schemas.openxmlformats.org/officeDocument/2006/relationships/image" Target="../media/image1.png" /><Relationship Id="rId4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png" /><Relationship Id="rId10" Type="http://schemas.openxmlformats.org/officeDocument/2006/relationships/image" Target="../media/image22.png" /><Relationship Id="rId11" Type="http://schemas.openxmlformats.org/officeDocument/2006/relationships/slideMaster" Target="../slideMasters/slideMaster1.xml" /><Relationship Id="rId2" Type="http://schemas.openxmlformats.org/officeDocument/2006/relationships/image" Target="../media/image25.png" /><Relationship Id="rId3" Type="http://schemas.openxmlformats.org/officeDocument/2006/relationships/image" Target="../media/image30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Relationship Id="rId6" Type="http://schemas.openxmlformats.org/officeDocument/2006/relationships/image" Target="../media/image29.png" /><Relationship Id="rId7" Type="http://schemas.openxmlformats.org/officeDocument/2006/relationships/image" Target="../media/image26.png" /><Relationship Id="rId8" Type="http://schemas.openxmlformats.org/officeDocument/2006/relationships/image" Target="../media/image27.png" /><Relationship Id="rId9" Type="http://schemas.openxmlformats.org/officeDocument/2006/relationships/image" Target="../media/image31.png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3.png" /><Relationship Id="rId3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3.png" /><Relationship Id="rId3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3.png" /><Relationship Id="rId3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3.png" /><Relationship Id="rId3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3.png" /><Relationship Id="rId3" Type="http://schemas.openxmlformats.org/officeDocument/2006/relationships/image" Target="../media/image37.png" /><Relationship Id="rId4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3.png" /><Relationship Id="rId3" Type="http://schemas.openxmlformats.org/officeDocument/2006/relationships/image" Target="../media/image37.png" /><Relationship Id="rId4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3.png" /><Relationship Id="rId3" Type="http://schemas.openxmlformats.org/officeDocument/2006/relationships/image" Target="../media/image37.png" /><Relationship Id="rId4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3.png" /><Relationship Id="rId3" Type="http://schemas.openxmlformats.org/officeDocument/2006/relationships/image" Target="../media/image37.png" /><Relationship Id="rId4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png" /><Relationship Id="rId2" Type="http://schemas.openxmlformats.org/officeDocument/2006/relationships/image" Target="../media/image32.png" /><Relationship Id="rId3" Type="http://schemas.openxmlformats.org/officeDocument/2006/relationships/image" Target="../media/image37.png" /><Relationship Id="rId4" Type="http://schemas.openxmlformats.org/officeDocument/2006/relationships/image" Target="../media/image39.png" /><Relationship Id="rId5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image" Target="../media/image38.png" /><Relationship Id="rId5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image" Target="../media/image38.png" /><Relationship Id="rId5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image" Target="../media/image38.png" /><Relationship Id="rId5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image" Target="../media/image39.png" /><Relationship Id="rId4" Type="http://schemas.openxmlformats.org/officeDocument/2006/relationships/slideMaster" Target="../slideMasters/slideMaster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7.png" /><Relationship Id="rId3" Type="http://schemas.openxmlformats.org/officeDocument/2006/relationships/slideMaster" Target="../slideMasters/slideMaster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37.png" /><Relationship Id="rId3" Type="http://schemas.openxmlformats.org/officeDocument/2006/relationships/slideMaster" Target="../slideMasters/slideMaster1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7.png" /><Relationship Id="rId3" Type="http://schemas.openxmlformats.org/officeDocument/2006/relationships/slideMaster" Target="../slideMasters/slideMaster1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slideMaster" Target="../slideMasters/slideMaster1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40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image" Target="../media/image2.png" /><Relationship Id="rId3" Type="http://schemas.openxmlformats.org/officeDocument/2006/relationships/image" Target="../media/image1.png" /><Relationship Id="rId4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40.png" /><Relationship Id="rId3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40.png" /><Relationship Id="rId3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40.png" /><Relationship Id="rId3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41.png" /><Relationship Id="rId3" Type="http://schemas.openxmlformats.org/officeDocument/2006/relationships/slideMaster" Target="../slideMasters/slideMaster1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2" Type="http://schemas.openxmlformats.org/officeDocument/2006/relationships/image" Target="../media/image41.png" /><Relationship Id="rId3" Type="http://schemas.openxmlformats.org/officeDocument/2006/relationships/slideMaster" Target="../slideMasters/slideMaster1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41.png" /><Relationship Id="rId3" Type="http://schemas.openxmlformats.org/officeDocument/2006/relationships/slideMaster" Target="../slideMasters/slideMaster1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41.png" /><Relationship Id="rId3" Type="http://schemas.openxmlformats.org/officeDocument/2006/relationships/slideMaster" Target="../slideMasters/slideMaster1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slideMaster" Target="../slideMasters/slideMaster1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1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png" /><Relationship Id="rId2" Type="http://schemas.openxmlformats.org/officeDocument/2006/relationships/slideMaster" Target="../slideMasters/slideMaster1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11.png" /><Relationship Id="rId3" Type="http://schemas.openxmlformats.org/officeDocument/2006/relationships/image" Target="../media/image2.png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14.png" /><Relationship Id="rId3" Type="http://schemas.openxmlformats.org/officeDocument/2006/relationships/image" Target="../media/image2.png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English">
  <p:cSld name="Title Slide 2_1">
    <p:bg>
      <p:bgPr>
        <a:solidFill>
          <a:srgbClr val="BEF2B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English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23850" y="810000"/>
            <a:ext cx="54507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subTitle" idx="1"/>
          </p:nvPr>
        </p:nvSpPr>
        <p:spPr>
          <a:xfrm>
            <a:off x="890225" y="4327975"/>
            <a:ext cx="59862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867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1 Outcome">
  <p:cSld name="CUSTOM_5">
    <p:bg>
      <p:bgPr>
        <a:solidFill>
          <a:srgbClr val="BEF2B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</a:xfrm>
      </p:grpSpPr>
      <p:pic>
        <p:nvPicPr>
          <p:cNvPr id="91" name="Google Shape;91;p1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43225" y="1388370"/>
            <a:ext cx="7945600" cy="29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/>
        </p:nvSpPr>
        <p:spPr>
          <a:xfrm>
            <a:off x="325207" y="454765"/>
            <a:ext cx="457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 b="1">
                <a:latin typeface="Lexend"/>
                <a:ea typeface="Lexend"/>
                <a:cs typeface="Lexend"/>
                <a:sym typeface="Lexend"/>
              </a:rPr>
              <a:t>Outcome</a:t>
            </a:r>
            <a:endParaRPr sz="2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" name="Google Shape;93;p11"/>
          <p:cNvSpPr txBox="1"/>
          <p:nvPr>
            <p:ph type="subTitle" idx="1"/>
          </p:nvPr>
        </p:nvSpPr>
        <p:spPr>
          <a:xfrm>
            <a:off x="585575" y="1463950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1pPr>
            <a:lvl2pPr lvl="1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2 Hidden guidance slide">
  <p:cSld name="CUSTOM_1">
    <p:spTree>
      <p:nvGrpSpPr>
        <p:cNvPr id="94" name="Shape 94"/>
        <p:cNvGrpSpPr/>
        <p:nvPr/>
      </p:nvGrpSpPr>
      <p:grpSpPr>
        <a:xfrm>
          <a:off x="0" y="0"/>
          <a:ext cx="0" cy="0"/>
        </a:xfrm>
      </p:grpSpPr>
      <p:sp>
        <p:nvSpPr>
          <p:cNvPr id="95" name="Google Shape;95;p12"/>
          <p:cNvSpPr txBox="1"/>
          <p:nvPr/>
        </p:nvSpPr>
        <p:spPr>
          <a:xfrm>
            <a:off x="177375" y="724875"/>
            <a:ext cx="424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Oak’s lessons are structured around </a:t>
            </a: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learning cycles</a:t>
            </a:r>
            <a:r>
              <a:rPr lang="en-GB" sz="1200" i="1">
                <a:latin typeface="Lexend"/>
                <a:ea typeface="Lexend"/>
                <a:cs typeface="Lexend"/>
                <a:sym typeface="Lexend"/>
              </a:rPr>
              <a:t>.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These are indicated through colour in the slide deck: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177375" y="248475"/>
            <a:ext cx="424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Oak’s lesson structure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4825725" y="248475"/>
            <a:ext cx="401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Useful links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177375" y="3053550"/>
            <a:ext cx="420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Each</a:t>
            </a: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 learning cycle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covers several phases: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4825725" y="724875"/>
            <a:ext cx="401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Advice on                                          to </a:t>
            </a:r>
            <a:r>
              <a:rPr lang="en-GB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bring the lesson to life in your classroom and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best fit the needs of your pupils.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00" name="Google Shape;100;p12"/>
          <p:cNvGrpSpPr/>
          <p:nvPr/>
        </p:nvGrpSpPr>
        <p:grpSpPr>
          <a:xfrm>
            <a:off x="2498516" y="1415817"/>
            <a:ext cx="1745270" cy="1430724"/>
            <a:chOff x="2642961" y="1644312"/>
            <a:chExt cx="1454634" cy="1195657"/>
          </a:xfrm>
        </p:grpSpPr>
        <p:pic>
          <p:nvPicPr>
            <p:cNvPr id="101" name="Google Shape;101;p12"/>
            <p:cNvPicPr preferRelativeResize="0"/>
            <p:nvPr/>
          </p:nvPicPr>
          <p:blipFill>
            <a:blip r:embed="rId1">
              <a:alphaModFix/>
            </a:blip>
            <a:stretch>
              <a:fillRect/>
            </a:stretch>
          </p:blipFill>
          <p:spPr>
            <a:xfrm>
              <a:off x="2642975" y="1644312"/>
              <a:ext cx="1454621" cy="2873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2" name="Google Shape;102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42975" y="1936215"/>
              <a:ext cx="1454618" cy="2879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3" name="Google Shape;103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42965" y="2251391"/>
              <a:ext cx="1454621" cy="28458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4" name="Google Shape;104;p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42961" y="2563206"/>
              <a:ext cx="1454620" cy="2767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105" name="Google Shape;105;p12"/>
          <p:cNvPicPr preferRelativeResize="0"/>
          <p:nvPr/>
        </p:nvPicPr>
        <p:blipFill>
          <a:blip r:embed="rId5">
            <a:alphaModFix/>
          </a:blip>
          <a:srcRect l="3910" b="5222"/>
          <a:stretch>
            <a:fillRect/>
          </a:stretch>
        </p:blipFill>
        <p:spPr>
          <a:xfrm>
            <a:off x="1252313" y="3417350"/>
            <a:ext cx="2057336" cy="11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350" y="1549488"/>
            <a:ext cx="2057324" cy="11633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0 Keywords (3)">
  <p:cSld name="CUSTOM_3_1">
    <p:spTree>
      <p:nvGrpSpPr>
        <p:cNvPr id="107" name="Shape 107"/>
        <p:cNvGrpSpPr/>
        <p:nvPr/>
      </p:nvGrpSpPr>
      <p:grpSpPr>
        <a:xfrm>
          <a:off x="0" y="0"/>
          <a:ext cx="0" cy="0"/>
        </a:xfrm>
      </p:grpSpPr>
      <p:sp>
        <p:nvSpPr>
          <p:cNvPr id="108" name="Google Shape;108;p13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09" name="Google Shape;109;p13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/>
          <p:nvPr>
            <p:ph type="subTitle" idx="1"/>
          </p:nvPr>
        </p:nvSpPr>
        <p:spPr>
          <a:xfrm>
            <a:off x="323994" y="99364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type="subTitle" idx="2"/>
          </p:nvPr>
        </p:nvSpPr>
        <p:spPr>
          <a:xfrm>
            <a:off x="323994" y="223873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3" name="Google Shape;113;p13"/>
          <p:cNvSpPr txBox="1"/>
          <p:nvPr>
            <p:ph type="subTitle" idx="3"/>
          </p:nvPr>
        </p:nvSpPr>
        <p:spPr>
          <a:xfrm>
            <a:off x="323994" y="348382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0.1 Keywords definitions (3)">
  <p:cSld name="CUSTOM_3_1_1">
    <p:spTree>
      <p:nvGrpSpPr>
        <p:cNvPr id="114" name="Shape 114"/>
        <p:cNvGrpSpPr/>
        <p:nvPr/>
      </p:nvGrpSpPr>
      <p:grpSpPr>
        <a:xfrm>
          <a:off x="0" y="0"/>
          <a:ext cx="0" cy="0"/>
        </a:xfrm>
      </p:grpSpPr>
      <p:sp>
        <p:nvSpPr>
          <p:cNvPr id="115" name="Google Shape;115;p14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>
            <p:ph type="subTitle" idx="1"/>
          </p:nvPr>
        </p:nvSpPr>
        <p:spPr>
          <a:xfrm>
            <a:off x="324000" y="993650"/>
            <a:ext cx="8496000" cy="54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9" name="Google Shape;119;p14"/>
          <p:cNvSpPr txBox="1"/>
          <p:nvPr>
            <p:ph type="subTitle" idx="2"/>
          </p:nvPr>
        </p:nvSpPr>
        <p:spPr>
          <a:xfrm>
            <a:off x="324001" y="2238725"/>
            <a:ext cx="84960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0" name="Google Shape;120;p14"/>
          <p:cNvSpPr txBox="1"/>
          <p:nvPr>
            <p:ph type="subTitle" idx="3"/>
          </p:nvPr>
        </p:nvSpPr>
        <p:spPr>
          <a:xfrm>
            <a:off x="324001" y="3483825"/>
            <a:ext cx="84960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1 Keyword (4)">
  <p:cSld name="CUSTOM_27_1">
    <p:spTree>
      <p:nvGrpSpPr>
        <p:cNvPr id="121" name="Shape 121"/>
        <p:cNvGrpSpPr/>
        <p:nvPr/>
      </p:nvGrpSpPr>
      <p:grpSpPr>
        <a:xfrm>
          <a:off x="0" y="0"/>
          <a:ext cx="0" cy="0"/>
        </a:xfrm>
      </p:grpSpPr>
      <p:sp>
        <p:nvSpPr>
          <p:cNvPr id="122" name="Google Shape;122;p1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>
            <p:ph type="subTitle" idx="1"/>
          </p:nvPr>
        </p:nvSpPr>
        <p:spPr>
          <a:xfrm>
            <a:off x="324000" y="90847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type="subTitle" idx="2"/>
          </p:nvPr>
        </p:nvSpPr>
        <p:spPr>
          <a:xfrm>
            <a:off x="324000" y="190562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6" name="Google Shape;126;p15"/>
          <p:cNvSpPr txBox="1"/>
          <p:nvPr>
            <p:ph type="subTitle" idx="3"/>
          </p:nvPr>
        </p:nvSpPr>
        <p:spPr>
          <a:xfrm>
            <a:off x="324000" y="289767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7" name="Google Shape;127;p15"/>
          <p:cNvSpPr txBox="1"/>
          <p:nvPr>
            <p:ph type="subTitle" idx="4"/>
          </p:nvPr>
        </p:nvSpPr>
        <p:spPr>
          <a:xfrm>
            <a:off x="324000" y="3887250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28" name="Google Shape;128;p15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1.1 Keyword definitions (4)">
  <p:cSld name="CUSTOM_27_1_2">
    <p:spTree>
      <p:nvGrpSpPr>
        <p:cNvPr id="129" name="Shape 129"/>
        <p:cNvGrpSpPr/>
        <p:nvPr/>
      </p:nvGrpSpPr>
      <p:grpSpPr>
        <a:xfrm>
          <a:off x="0" y="0"/>
          <a:ext cx="0" cy="0"/>
        </a:xfrm>
      </p:grpSpPr>
      <p:sp>
        <p:nvSpPr>
          <p:cNvPr id="130" name="Google Shape;130;p16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type="subTitle" idx="1"/>
          </p:nvPr>
        </p:nvSpPr>
        <p:spPr>
          <a:xfrm>
            <a:off x="324000" y="90847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type="subTitle" idx="2"/>
          </p:nvPr>
        </p:nvSpPr>
        <p:spPr>
          <a:xfrm>
            <a:off x="324000" y="19056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34" name="Google Shape;134;p16"/>
          <p:cNvSpPr txBox="1"/>
          <p:nvPr>
            <p:ph type="subTitle" idx="3"/>
          </p:nvPr>
        </p:nvSpPr>
        <p:spPr>
          <a:xfrm>
            <a:off x="324000" y="289767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35" name="Google Shape;135;p16"/>
          <p:cNvSpPr txBox="1"/>
          <p:nvPr>
            <p:ph type="subTitle" idx="4"/>
          </p:nvPr>
        </p:nvSpPr>
        <p:spPr>
          <a:xfrm>
            <a:off x="324000" y="388725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36" name="Google Shape;136;p16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2 Keywords (5)">
  <p:cSld name="CUSTOM_27_1_1">
    <p:spTree>
      <p:nvGrpSpPr>
        <p:cNvPr id="137" name="Shape 137"/>
        <p:cNvGrpSpPr/>
        <p:nvPr/>
      </p:nvGrpSpPr>
      <p:grpSpPr>
        <a:xfrm>
          <a:off x="0" y="0"/>
          <a:ext cx="0" cy="0"/>
        </a:xfrm>
      </p:grpSpPr>
      <p:sp>
        <p:nvSpPr>
          <p:cNvPr id="138" name="Google Shape;138;p1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>
            <p:ph type="subTitle" idx="1"/>
          </p:nvPr>
        </p:nvSpPr>
        <p:spPr>
          <a:xfrm>
            <a:off x="324000" y="744038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1" name="Google Shape;141;p17"/>
          <p:cNvSpPr txBox="1"/>
          <p:nvPr>
            <p:ph type="subTitle" idx="2"/>
          </p:nvPr>
        </p:nvSpPr>
        <p:spPr>
          <a:xfrm>
            <a:off x="324000" y="1588788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2" name="Google Shape;142;p17"/>
          <p:cNvSpPr txBox="1"/>
          <p:nvPr>
            <p:ph type="subTitle" idx="3"/>
          </p:nvPr>
        </p:nvSpPr>
        <p:spPr>
          <a:xfrm>
            <a:off x="324000" y="2428437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3" name="Google Shape;143;p17"/>
          <p:cNvSpPr txBox="1"/>
          <p:nvPr>
            <p:ph type="subTitle" idx="4"/>
          </p:nvPr>
        </p:nvSpPr>
        <p:spPr>
          <a:xfrm>
            <a:off x="324000" y="3265613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4" name="Google Shape;144;p17"/>
          <p:cNvSpPr txBox="1"/>
          <p:nvPr>
            <p:ph type="subTitle" idx="5"/>
          </p:nvPr>
        </p:nvSpPr>
        <p:spPr>
          <a:xfrm>
            <a:off x="324000" y="4103813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45" name="Google Shape;145;p17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2.1 Keywords definitions (5)">
  <p:cSld name="CUSTOM_27_1_1_1">
    <p:spTree>
      <p:nvGrpSpPr>
        <p:cNvPr id="146" name="Shape 146"/>
        <p:cNvGrpSpPr/>
        <p:nvPr/>
      </p:nvGrpSpPr>
      <p:grpSpPr>
        <a:xfrm>
          <a:off x="0" y="0"/>
          <a:ext cx="0" cy="0"/>
        </a:xfrm>
      </p:grpSpPr>
      <p:sp>
        <p:nvSpPr>
          <p:cNvPr id="147" name="Google Shape;147;p18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>
            <p:ph type="subTitle" idx="1"/>
          </p:nvPr>
        </p:nvSpPr>
        <p:spPr>
          <a:xfrm>
            <a:off x="324000" y="74405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type="subTitle" idx="2"/>
          </p:nvPr>
        </p:nvSpPr>
        <p:spPr>
          <a:xfrm>
            <a:off x="324000" y="158880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type="subTitle" idx="3"/>
          </p:nvPr>
        </p:nvSpPr>
        <p:spPr>
          <a:xfrm>
            <a:off x="324000" y="24284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9pPr>
          </a:lstStyle>
          <a:p/>
        </p:txBody>
      </p:sp>
      <p:sp>
        <p:nvSpPr>
          <p:cNvPr id="152" name="Google Shape;152;p18"/>
          <p:cNvSpPr txBox="1"/>
          <p:nvPr>
            <p:ph type="subTitle" idx="4"/>
          </p:nvPr>
        </p:nvSpPr>
        <p:spPr>
          <a:xfrm>
            <a:off x="324000" y="32656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9pPr>
          </a:lstStyle>
          <a:p/>
        </p:txBody>
      </p:sp>
      <p:sp>
        <p:nvSpPr>
          <p:cNvPr id="153" name="Google Shape;153;p18"/>
          <p:cNvSpPr txBox="1"/>
          <p:nvPr>
            <p:ph type="subTitle" idx="5"/>
          </p:nvPr>
        </p:nvSpPr>
        <p:spPr>
          <a:xfrm>
            <a:off x="324000" y="41038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54" name="Google Shape;154;p18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3 Lesson outline (2)">
  <p:cSld name="CUSTOM_3">
    <p:spTree>
      <p:nvGrpSpPr>
        <p:cNvPr id="155" name="Shape 155"/>
        <p:cNvGrpSpPr/>
        <p:nvPr/>
      </p:nvGrpSpPr>
      <p:grpSpPr>
        <a:xfrm>
          <a:off x="0" y="0"/>
          <a:ext cx="0" cy="0"/>
        </a:xfrm>
      </p:grpSpPr>
      <p:sp>
        <p:nvSpPr>
          <p:cNvPr id="156" name="Google Shape;156;p19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1">
            <a:alphaModFix/>
          </a:blip>
          <a:srcRect t="3678" b="3669"/>
          <a:stretch>
            <a:fillRect/>
          </a:stretch>
        </p:blipFill>
        <p:spPr>
          <a:xfrm>
            <a:off x="863550" y="2926472"/>
            <a:ext cx="7439126" cy="57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2">
            <a:alphaModFix/>
          </a:blip>
          <a:srcRect t="3678" b="3669"/>
          <a:stretch>
            <a:fillRect/>
          </a:stretch>
        </p:blipFill>
        <p:spPr>
          <a:xfrm>
            <a:off x="863550" y="1989425"/>
            <a:ext cx="7439126" cy="57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3">
            <a:alphaModFix/>
          </a:blip>
          <a:srcRect l="74623"/>
          <a:stretch>
            <a:fillRect/>
          </a:stretch>
        </p:blipFill>
        <p:spPr>
          <a:xfrm>
            <a:off x="863550" y="1954586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9"/>
          <p:cNvCxnSpPr>
            <a:endCxn id="161" idx="2"/>
          </p:cNvCxnSpPr>
          <p:nvPr/>
        </p:nvCxnSpPr>
        <p:spPr>
          <a:xfrm flipH="1">
            <a:off x="645063" y="2017282"/>
            <a:ext cx="2700" cy="14805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2" name="Google Shape;16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82" y="1993619"/>
            <a:ext cx="563185" cy="572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>
            <p:ph type="title"/>
          </p:nvPr>
        </p:nvSpPr>
        <p:spPr>
          <a:xfrm>
            <a:off x="1224000" y="2098125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4" name="Google Shape;164;p19"/>
          <p:cNvSpPr txBox="1"/>
          <p:nvPr>
            <p:ph type="title" idx="2"/>
          </p:nvPr>
        </p:nvSpPr>
        <p:spPr>
          <a:xfrm>
            <a:off x="1224000" y="3053050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61" name="Google Shape;16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340" y="2925705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6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7" name="Google Shape;167;p19"/>
          <p:cNvSpPr txBox="1"/>
          <p:nvPr>
            <p:ph type="title" idx="3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3 Lesson outline (3)">
  <p:cSld name="CUSTOM_3_2">
    <p:spTree>
      <p:nvGrpSpPr>
        <p:cNvPr id="168" name="Shape 168"/>
        <p:cNvGrpSpPr/>
        <p:nvPr/>
      </p:nvGrpSpPr>
      <p:grpSpPr>
        <a:xfrm>
          <a:off x="0" y="0"/>
          <a:ext cx="0" cy="0"/>
        </a:xfrm>
      </p:grpSpPr>
      <p:pic>
        <p:nvPicPr>
          <p:cNvPr id="169" name="Google Shape;169;p20"/>
          <p:cNvPicPr preferRelativeResize="0"/>
          <p:nvPr/>
        </p:nvPicPr>
        <p:blipFill>
          <a:blip r:embed="rId1">
            <a:alphaModFix/>
          </a:blip>
          <a:srcRect t="4429" b="4438"/>
          <a:stretch>
            <a:fillRect/>
          </a:stretch>
        </p:blipFill>
        <p:spPr>
          <a:xfrm>
            <a:off x="863550" y="3642223"/>
            <a:ext cx="7439125" cy="5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3600900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rcRect t="3678" b="3669"/>
          <a:stretch>
            <a:fillRect/>
          </a:stretch>
        </p:blipFill>
        <p:spPr>
          <a:xfrm>
            <a:off x="863550" y="2704186"/>
            <a:ext cx="7439126" cy="5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267798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4">
            <a:alphaModFix/>
          </a:blip>
          <a:srcRect t="3678" b="3669"/>
          <a:stretch>
            <a:fillRect/>
          </a:stretch>
        </p:blipFill>
        <p:spPr>
          <a:xfrm>
            <a:off x="863550" y="1678325"/>
            <a:ext cx="7439126" cy="5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1643475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0"/>
          <p:cNvCxnSpPr>
            <a:endCxn id="176" idx="2"/>
          </p:cNvCxnSpPr>
          <p:nvPr/>
        </p:nvCxnSpPr>
        <p:spPr>
          <a:xfrm flipH="1">
            <a:off x="647802" y="1841898"/>
            <a:ext cx="0" cy="23664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6" name="Google Shape;17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79" y="3636220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482" y="1682508"/>
            <a:ext cx="563185" cy="57209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>
            <p:ph type="title"/>
          </p:nvPr>
        </p:nvSpPr>
        <p:spPr>
          <a:xfrm>
            <a:off x="1224600" y="178702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9" name="Google Shape;179;p20"/>
          <p:cNvSpPr txBox="1"/>
          <p:nvPr>
            <p:ph type="title" idx="2"/>
          </p:nvPr>
        </p:nvSpPr>
        <p:spPr>
          <a:xfrm>
            <a:off x="1224000" y="283077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0" name="Google Shape;180;p20"/>
          <p:cNvSpPr txBox="1"/>
          <p:nvPr>
            <p:ph type="title" idx="3"/>
          </p:nvPr>
        </p:nvSpPr>
        <p:spPr>
          <a:xfrm>
            <a:off x="1224000" y="3758277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81" name="Google Shape;18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340" y="2703416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8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5" name="Google Shape;185;p20"/>
          <p:cNvSpPr txBox="1"/>
          <p:nvPr>
            <p:ph type="title" idx="4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Maths">
  <p:cSld name="Title Slide 2_1_1">
    <p:bg>
      <p:bgPr>
        <a:solidFill>
          <a:srgbClr val="BEF2BD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Maths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" name="Google Shape;21;p3"/>
          <p:cNvSpPr txBox="1"/>
          <p:nvPr>
            <p:ph type="subTitle" idx="1"/>
          </p:nvPr>
        </p:nvSpPr>
        <p:spPr>
          <a:xfrm>
            <a:off x="890225" y="4327975"/>
            <a:ext cx="57585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707200" cy="1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3 Lesson outline (4)">
  <p:cSld name="CUSTOM_4">
    <p:spTree>
      <p:nvGrpSpPr>
        <p:cNvPr id="186" name="Shape 186"/>
        <p:cNvGrpSpPr/>
        <p:nvPr/>
      </p:nvGrpSpPr>
      <p:grpSpPr>
        <a:xfrm>
          <a:off x="0" y="0"/>
          <a:ext cx="0" cy="0"/>
        </a:xfrm>
      </p:grpSpPr>
      <p:pic>
        <p:nvPicPr>
          <p:cNvPr id="187" name="Google Shape;187;p21"/>
          <p:cNvPicPr preferRelativeResize="0"/>
          <p:nvPr/>
        </p:nvPicPr>
        <p:blipFill>
          <a:blip r:embed="rId1">
            <a:alphaModFix/>
          </a:blip>
          <a:srcRect t="4429" b="4438"/>
          <a:stretch>
            <a:fillRect/>
          </a:stretch>
        </p:blipFill>
        <p:spPr>
          <a:xfrm>
            <a:off x="863550" y="3146932"/>
            <a:ext cx="7439125" cy="56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3105610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3">
            <a:alphaModFix/>
          </a:blip>
          <a:srcRect t="4387" b="4396"/>
          <a:stretch>
            <a:fillRect/>
          </a:stretch>
        </p:blipFill>
        <p:spPr>
          <a:xfrm>
            <a:off x="863550" y="3971358"/>
            <a:ext cx="7439126" cy="56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393964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4">
            <a:alphaModFix/>
          </a:blip>
          <a:srcRect t="3678" b="3669"/>
          <a:stretch>
            <a:fillRect/>
          </a:stretch>
        </p:blipFill>
        <p:spPr>
          <a:xfrm>
            <a:off x="863550" y="2292191"/>
            <a:ext cx="743912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226599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5">
            <a:alphaModFix/>
          </a:blip>
          <a:srcRect t="3678" b="3669"/>
          <a:stretch>
            <a:fillRect/>
          </a:stretch>
        </p:blipFill>
        <p:spPr>
          <a:xfrm>
            <a:off x="863550" y="1457950"/>
            <a:ext cx="743912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2">
            <a:alphaModFix/>
          </a:blip>
          <a:srcRect l="74623"/>
          <a:stretch>
            <a:fillRect/>
          </a:stretch>
        </p:blipFill>
        <p:spPr>
          <a:xfrm>
            <a:off x="863550" y="1423110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1"/>
          <p:cNvCxnSpPr/>
          <p:nvPr/>
        </p:nvCxnSpPr>
        <p:spPr>
          <a:xfrm>
            <a:off x="647802" y="1725234"/>
            <a:ext cx="600" cy="26799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6" name="Google Shape;19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079" y="3134650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357" y="1462166"/>
            <a:ext cx="563185" cy="57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340" y="2287588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>
            <p:ph type="title"/>
          </p:nvPr>
        </p:nvSpPr>
        <p:spPr>
          <a:xfrm>
            <a:off x="1224600" y="1462150"/>
            <a:ext cx="6850800" cy="56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0" name="Google Shape;200;p21"/>
          <p:cNvSpPr txBox="1"/>
          <p:nvPr>
            <p:ph type="title" idx="2"/>
          </p:nvPr>
        </p:nvSpPr>
        <p:spPr>
          <a:xfrm>
            <a:off x="1224600" y="2292200"/>
            <a:ext cx="68508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1" name="Google Shape;201;p21"/>
          <p:cNvSpPr txBox="1"/>
          <p:nvPr>
            <p:ph type="title" idx="3"/>
          </p:nvPr>
        </p:nvSpPr>
        <p:spPr>
          <a:xfrm>
            <a:off x="1224600" y="3170276"/>
            <a:ext cx="6850800" cy="53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2" name="Google Shape;202;p21"/>
          <p:cNvSpPr txBox="1"/>
          <p:nvPr>
            <p:ph type="title" idx="4"/>
          </p:nvPr>
        </p:nvSpPr>
        <p:spPr>
          <a:xfrm>
            <a:off x="1224600" y="3971352"/>
            <a:ext cx="6850800" cy="56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03" name="Google Shape;20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3341" y="3969363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05" name="Google Shape;205;p21"/>
          <p:cNvPicPr preferRelativeResize="0"/>
          <p:nvPr/>
        </p:nvPicPr>
        <p:blipFill>
          <a:blip r:embed="rId10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" name="Google Shape;207;p21"/>
          <p:cNvSpPr txBox="1"/>
          <p:nvPr>
            <p:ph type="title" idx="5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0 Explanation blank - purple ">
  <p:cSld name="TITLE_AND_TWO_COLUMNS_1_1_6_2_1_4">
    <p:spTree>
      <p:nvGrpSpPr>
        <p:cNvPr id="208" name="Shape 208"/>
        <p:cNvGrpSpPr/>
        <p:nvPr/>
      </p:nvGrpSpPr>
      <p:grpSpPr>
        <a:xfrm>
          <a:off x="0" y="0"/>
          <a:ext cx="0" cy="0"/>
        </a:xfrm>
      </p:grpSpPr>
      <p:pic>
        <p:nvPicPr>
          <p:cNvPr id="209" name="Google Shape;209;p2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/>
          <p:nvPr/>
        </p:nvSpPr>
        <p:spPr>
          <a:xfrm>
            <a:off x="-1" y="-2"/>
            <a:ext cx="91476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1" name="Google Shape;211;p22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12" name="Google Shape;212;p2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3" name="Google Shape;21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0 Explanation blank - jade">
  <p:cSld name="TITLE_AND_TWO_COLUMNS_1_1_6_2_1_2">
    <p:spTree>
      <p:nvGrpSpPr>
        <p:cNvPr id="215" name="Shape 215"/>
        <p:cNvGrpSpPr/>
        <p:nvPr/>
      </p:nvGrpSpPr>
      <p:grpSpPr>
        <a:xfrm>
          <a:off x="0" y="0"/>
          <a:ext cx="0" cy="0"/>
        </a:xfrm>
      </p:grpSpPr>
      <p:pic>
        <p:nvPicPr>
          <p:cNvPr id="216" name="Google Shape;216;p23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8" name="Google Shape;218;p23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19" name="Google Shape;219;p23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0" name="Google Shape;220;p2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1" name="Google Shape;22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0 Explanation blank - blue ">
  <p:cSld name="TITLE_AND_TWO_COLUMNS_1_1_6_2_2">
    <p:spTree>
      <p:nvGrpSpPr>
        <p:cNvPr id="222" name="Shape 222"/>
        <p:cNvGrpSpPr/>
        <p:nvPr/>
      </p:nvGrpSpPr>
      <p:grpSpPr>
        <a:xfrm>
          <a:off x="0" y="0"/>
          <a:ext cx="0" cy="0"/>
        </a:xfrm>
      </p:grpSpPr>
      <p:pic>
        <p:nvPicPr>
          <p:cNvPr id="223" name="Google Shape;223;p24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25" name="Google Shape;225;p24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26" name="Google Shape;226;p24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" name="Google Shape;227;p24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8" name="Google Shape;22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0 Explanation blank - pink ">
  <p:cSld name="TITLE_AND_TWO_COLUMNS_1_1_6_2_1_1">
    <p:spTree>
      <p:nvGrpSpPr>
        <p:cNvPr id="229" name="Shape 229"/>
        <p:cNvGrpSpPr/>
        <p:nvPr/>
      </p:nvGrpSpPr>
      <p:grpSpPr>
        <a:xfrm>
          <a:off x="0" y="0"/>
          <a:ext cx="0" cy="0"/>
        </a:xfrm>
      </p:grpSpPr>
      <p:pic>
        <p:nvPicPr>
          <p:cNvPr id="230" name="Google Shape;230;p25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2" name="Google Shape;232;p25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33" name="Google Shape;233;p25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" name="Google Shape;234;p25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5" name="Google Shape;23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1 I do We do - purple">
  <p:cSld name="TITLE_AND_TWO_COLUMNS_1_1_9_2_2">
    <p:bg>
      <p:bgPr>
        <a:solidFill>
          <a:srgbClr val="F3EEFB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</a:xfrm>
      </p:grpSpPr>
      <p:sp>
        <p:nvSpPr>
          <p:cNvPr id="237" name="Google Shape;237;p26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0" name="Google Shape;240;p26"/>
          <p:cNvSpPr txBox="1"/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41" name="Google Shape;241;p26"/>
          <p:cNvSpPr txBox="1"/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42" name="Google Shape;242;p26"/>
          <p:cNvSpPr txBox="1"/>
          <p:nvPr>
            <p:ph type="title"/>
          </p:nvPr>
        </p:nvSpPr>
        <p:spPr>
          <a:xfrm>
            <a:off x="324000" y="0"/>
            <a:ext cx="74505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43" name="Google Shape;243;p26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44" name="Google Shape;244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26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BEDFE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46" name="Google Shape;246;p26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47" name="Google Shape;24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6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BEDFE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1 I do We do - jade">
  <p:cSld name="TITLE_AND_TWO_COLUMNS_1_1_9_2_2_1_1">
    <p:bg>
      <p:bgPr>
        <a:solidFill>
          <a:srgbClr val="E6F2F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</a:xfrm>
      </p:grpSpPr>
      <p:sp>
        <p:nvSpPr>
          <p:cNvPr id="250" name="Google Shape;250;p27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51" name="Google Shape;251;p27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53" name="Google Shape;253;p27"/>
          <p:cNvSpPr txBox="1"/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54" name="Google Shape;254;p27"/>
          <p:cNvSpPr txBox="1"/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55" name="Google Shape;255;p2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56" name="Google Shape;256;p27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57" name="Google Shape;257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27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59" name="Google Shape;259;p27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60" name="Google Shape;26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27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1 I do We do - blue">
  <p:cSld name="TITLE_AND_TWO_COLUMNS_1_1_9_2_3">
    <p:bg>
      <p:bgPr>
        <a:solidFill>
          <a:srgbClr val="EBEDFE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</a:xfrm>
      </p:grpSpPr>
      <p:sp>
        <p:nvSpPr>
          <p:cNvPr id="263" name="Google Shape;263;p28"/>
          <p:cNvSpPr/>
          <p:nvPr/>
        </p:nvSpPr>
        <p:spPr>
          <a:xfrm>
            <a:off x="0" y="18750"/>
            <a:ext cx="4572300" cy="512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6" name="Google Shape;266;p28"/>
          <p:cNvSpPr txBox="1"/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67" name="Google Shape;267;p28"/>
          <p:cNvSpPr txBox="1"/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68" name="Google Shape;268;p2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69" name="Google Shape;269;p28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70" name="Google Shape;270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28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72" name="Google Shape;272;p28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73" name="Google Shape;273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28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1 I do We do - pink">
  <p:cSld name="TITLE_AND_TWO_COLUMNS_1_1_9_2_2_1_1_1">
    <p:bg>
      <p:bgPr>
        <a:solidFill>
          <a:srgbClr val="FAEAF6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</a:xfrm>
      </p:grpSpPr>
      <p:sp>
        <p:nvSpPr>
          <p:cNvPr id="276" name="Google Shape;276;p29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77" name="Google Shape;277;p29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9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9" name="Google Shape;279;p29"/>
          <p:cNvSpPr txBox="1"/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80" name="Google Shape;280;p29"/>
          <p:cNvSpPr txBox="1"/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81" name="Google Shape;281;p2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2" name="Google Shape;282;p29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83" name="Google Shape;283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29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FAEAF6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85" name="Google Shape;285;p29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86" name="Google Shape;286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9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FAEAF6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2 CfU true/false justify - purple">
  <p:cSld name="TITLE_AND_TWO_COLUMNS_1_1_9_1_3_1">
    <p:bg>
      <p:bgPr>
        <a:solidFill>
          <a:srgbClr val="F3EEFB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</a:xfrm>
      </p:grpSpPr>
      <p:pic>
        <p:nvPicPr>
          <p:cNvPr id="289" name="Google Shape;289;p3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3" name="Google Shape;293;p30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6" name="Google Shape;296;p30"/>
          <p:cNvSpPr txBox="1"/>
          <p:nvPr>
            <p:ph type="subTitle" idx="1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97" name="Google Shape;297;p30"/>
          <p:cNvSpPr txBox="1"/>
          <p:nvPr>
            <p:ph type="subTitle" idx="2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298" name="Google Shape;298;p30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99" name="Google Shape;299;p30"/>
          <p:cNvSpPr txBox="1"/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00" name="Google Shape;300;p30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02" name="Google Shape;3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4" name="Google Shape;304;p3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05" name="Google Shape;305;p30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06" name="Google Shape;30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3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08" name="Google Shape;308;p30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09" name="Google Shape;309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Geography">
  <p:cSld name="Title Slide 2_1_1_1">
    <p:bg>
      <p:bgPr>
        <a:solidFill>
          <a:srgbClr val="BEF2BD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</a:xfrm>
      </p:grpSpPr>
      <p:pic>
        <p:nvPicPr>
          <p:cNvPr id="26" name="Google Shape;26;p4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1259825" cy="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Geography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" name="Google Shape;30;p4"/>
          <p:cNvSpPr txBox="1"/>
          <p:nvPr>
            <p:ph type="subTitle" idx="1"/>
          </p:nvPr>
        </p:nvSpPr>
        <p:spPr>
          <a:xfrm>
            <a:off x="890225" y="4327975"/>
            <a:ext cx="59976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2 CfU true/false justify - jade">
  <p:cSld name="TITLE_AND_TWO_COLUMNS_1_1_9_1_3_1_1_1">
    <p:bg>
      <p:bgPr>
        <a:solidFill>
          <a:srgbClr val="E6F2F2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</a:xfrm>
      </p:grpSpPr>
      <p:pic>
        <p:nvPicPr>
          <p:cNvPr id="312" name="Google Shape;312;p31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1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14" name="Google Shape;314;p31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7" name="Google Shape;317;p31"/>
          <p:cNvSpPr txBox="1"/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18" name="Google Shape;318;p31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19" name="Google Shape;31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1" name="Google Shape;321;p3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2" name="Google Shape;322;p31"/>
          <p:cNvSpPr txBox="1"/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23" name="Google Shape;323;p31"/>
          <p:cNvSpPr txBox="1"/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24" name="Google Shape;324;p31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25" name="Google Shape;325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3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27" name="Google Shape;327;p31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28" name="Google Shape;328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30" name="Google Shape;33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1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2 CfU true/false justify - blue">
  <p:cSld name="TITLE_AND_TWO_COLUMNS_1_1_9_1_3_2">
    <p:bg>
      <p:bgPr>
        <a:solidFill>
          <a:srgbClr val="EBEDFE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</a:xfrm>
      </p:grpSpPr>
      <p:pic>
        <p:nvPicPr>
          <p:cNvPr id="335" name="Google Shape;335;p32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7" name="Google Shape;337;p32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9" name="Google Shape;339;p32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0" name="Google Shape;340;p32"/>
          <p:cNvSpPr txBox="1"/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41" name="Google Shape;341;p32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42" name="Google Shape;34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4" name="Google Shape;344;p3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" name="Google Shape;345;p32"/>
          <p:cNvSpPr txBox="1"/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46" name="Google Shape;346;p32"/>
          <p:cNvSpPr txBox="1"/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47" name="Google Shape;347;p32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48" name="Google Shape;348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3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50" name="Google Shape;350;p32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51" name="Google Shape;35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3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53" name="Google Shape;35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6" name="Google Shape;356;p32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2 CfU true/false justify - pink">
  <p:cSld name="TITLE_AND_TWO_COLUMNS_1_1_9_1_3_1_1_1_1">
    <p:bg>
      <p:bgPr>
        <a:solidFill>
          <a:srgbClr val="FAEAF6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</a:xfrm>
      </p:grpSpPr>
      <p:pic>
        <p:nvPicPr>
          <p:cNvPr id="358" name="Google Shape;358;p33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3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0" name="Google Shape;360;p33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2" name="Google Shape;362;p33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3" name="Google Shape;363;p33"/>
          <p:cNvSpPr txBox="1"/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64" name="Google Shape;364;p33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65" name="Google Shape;36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7" name="Google Shape;367;p3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8" name="Google Shape;368;p33"/>
          <p:cNvSpPr txBox="1"/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69" name="Google Shape;369;p33"/>
          <p:cNvSpPr txBox="1"/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70" name="Google Shape;370;p33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71" name="Google Shape;37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3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73" name="Google Shape;373;p33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74" name="Google Shape;374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3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76" name="Google Shape;37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3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3 CfU 3 options - purple">
  <p:cSld name="TITLE_AND_TWO_COLUMNS_1_1_7_1">
    <p:bg>
      <p:bgPr>
        <a:solidFill>
          <a:srgbClr val="F3EEFB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</a:xfrm>
      </p:grpSpPr>
      <p:pic>
        <p:nvPicPr>
          <p:cNvPr id="381" name="Google Shape;381;p3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83" name="Google Shape;383;p34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84" name="Google Shape;38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6" name="Google Shape;386;p34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7" name="Google Shape;387;p34"/>
          <p:cNvSpPr txBox="1"/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88" name="Google Shape;388;p34"/>
          <p:cNvSpPr txBox="1"/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389" name="Google Shape;389;p34"/>
          <p:cNvSpPr txBox="1"/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390" name="Google Shape;390;p34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391" name="Google Shape;391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3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93" name="Google Shape;393;p34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394" name="Google Shape;394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3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96" name="Google Shape;396;p34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397" name="Google Shape;397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3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3 CfU 3 options - jade">
  <p:cSld name="TITLE_AND_TWO_COLUMNS_1_1_7_1_1_1">
    <p:bg>
      <p:bgPr>
        <a:solidFill>
          <a:srgbClr val="E6F2F2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</a:xfrm>
      </p:grpSpPr>
      <p:pic>
        <p:nvPicPr>
          <p:cNvPr id="400" name="Google Shape;400;p35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5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02" name="Google Shape;402;p35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03" name="Google Shape;40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5" name="Google Shape;405;p35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6" name="Google Shape;406;p35"/>
          <p:cNvSpPr txBox="1"/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07" name="Google Shape;407;p35"/>
          <p:cNvSpPr txBox="1"/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08" name="Google Shape;408;p35"/>
          <p:cNvSpPr txBox="1"/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9" name="Google Shape;409;p35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410" name="Google Shape;410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3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12" name="Google Shape;412;p35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413" name="Google Shape;413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3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15" name="Google Shape;415;p35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416" name="Google Shape;41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7" name="Google Shape;417;p3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3 CfU 3 options - blue">
  <p:cSld name="TITLE_AND_TWO_COLUMNS_1_1_7_2">
    <p:bg>
      <p:bgPr>
        <a:solidFill>
          <a:srgbClr val="EBEDFE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</a:xfrm>
      </p:grpSpPr>
      <p:pic>
        <p:nvPicPr>
          <p:cNvPr id="419" name="Google Shape;419;p36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21" name="Google Shape;421;p36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22" name="Google Shape;42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4" name="Google Shape;424;p36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5" name="Google Shape;425;p36"/>
          <p:cNvSpPr txBox="1"/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26" name="Google Shape;426;p36"/>
          <p:cNvSpPr txBox="1"/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27" name="Google Shape;427;p36"/>
          <p:cNvSpPr txBox="1"/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28" name="Google Shape;428;p36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429" name="Google Shape;429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3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432" name="Google Shape;432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3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34" name="Google Shape;434;p36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435" name="Google Shape;435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3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3 CfU 3 options - pink">
  <p:cSld name="TITLE_AND_TWO_COLUMNS_1_1_7_1_1_1_1">
    <p:bg>
      <p:bgPr>
        <a:solidFill>
          <a:srgbClr val="FAEAF6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</a:xfrm>
      </p:grpSpPr>
      <p:pic>
        <p:nvPicPr>
          <p:cNvPr id="438" name="Google Shape;438;p37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40" name="Google Shape;440;p37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41" name="Google Shape;44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3" name="Google Shape;443;p37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4" name="Google Shape;444;p37"/>
          <p:cNvSpPr txBox="1"/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45" name="Google Shape;445;p37"/>
          <p:cNvSpPr txBox="1"/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46" name="Google Shape;446;p37"/>
          <p:cNvSpPr txBox="1"/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47" name="Google Shape;447;p37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448" name="Google Shape;448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3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50" name="Google Shape;450;p37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451" name="Google Shape;45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3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53" name="Google Shape;453;p37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454" name="Google Shape;454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3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4 CfU 4 options - purple">
  <p:cSld name="TITLE_AND_TWO_COLUMNS_1_1_8_1">
    <p:bg>
      <p:bgPr>
        <a:solidFill>
          <a:srgbClr val="F3EEFB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</a:xfrm>
      </p:grpSpPr>
      <p:pic>
        <p:nvPicPr>
          <p:cNvPr id="457" name="Google Shape;457;p38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59" name="Google Shape;459;p38"/>
          <p:cNvSpPr txBox="1"/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60" name="Google Shape;46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8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2" name="Google Shape;462;p38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3" name="Google Shape;463;p38"/>
          <p:cNvSpPr txBox="1"/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64" name="Google Shape;464;p38"/>
          <p:cNvSpPr txBox="1"/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65" name="Google Shape;465;p38"/>
          <p:cNvSpPr txBox="1"/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66" name="Google Shape;466;p38"/>
          <p:cNvSpPr txBox="1"/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67" name="Google Shape;467;p38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468" name="Google Shape;468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70" name="Google Shape;470;p38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471" name="Google Shape;47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" name="Google Shape;472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73" name="Google Shape;473;p38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474" name="Google Shape;474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477" name="Google Shape;477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4 CfU 4 options - jade">
  <p:cSld name="TITLE_AND_TWO_COLUMNS_1_1_8_1_1_1">
    <p:bg>
      <p:bgPr>
        <a:solidFill>
          <a:srgbClr val="E6F2F2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</a:xfrm>
      </p:grpSpPr>
      <p:pic>
        <p:nvPicPr>
          <p:cNvPr id="480" name="Google Shape;480;p39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9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82" name="Google Shape;482;p39"/>
          <p:cNvSpPr txBox="1"/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83" name="Google Shape;48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9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5" name="Google Shape;485;p39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6" name="Google Shape;486;p39"/>
          <p:cNvSpPr txBox="1"/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87" name="Google Shape;487;p39"/>
          <p:cNvSpPr txBox="1"/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88" name="Google Shape;488;p39"/>
          <p:cNvSpPr txBox="1"/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489" name="Google Shape;489;p39"/>
          <p:cNvSpPr txBox="1"/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90" name="Google Shape;490;p39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491" name="Google Shape;491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3" name="Google Shape;493;p39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494" name="Google Shape;494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6" name="Google Shape;496;p39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497" name="Google Shape;497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9" name="Google Shape;499;p39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00" name="Google Shape;500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4 CfU 4 options - blue">
  <p:cSld name="TITLE_AND_TWO_COLUMNS_1_1_8_2">
    <p:bg>
      <p:bgPr>
        <a:solidFill>
          <a:srgbClr val="EBEDFE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</a:xfrm>
      </p:grpSpPr>
      <p:pic>
        <p:nvPicPr>
          <p:cNvPr id="503" name="Google Shape;503;p40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05" name="Google Shape;505;p40"/>
          <p:cNvSpPr txBox="1"/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06" name="Google Shape;50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8" name="Google Shape;508;p40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9" name="Google Shape;509;p40"/>
          <p:cNvSpPr txBox="1"/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10" name="Google Shape;510;p40"/>
          <p:cNvSpPr txBox="1"/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11" name="Google Shape;511;p40"/>
          <p:cNvSpPr txBox="1"/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12" name="Google Shape;512;p40"/>
          <p:cNvSpPr txBox="1"/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513" name="Google Shape;513;p40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514" name="Google Shape;514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16" name="Google Shape;516;p40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517" name="Google Shape;51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19" name="Google Shape;519;p40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520" name="Google Shape;520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22" name="Google Shape;522;p40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23" name="Google Shape;523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History">
  <p:cSld name="Title Slide 2_1_1_1_1">
    <p:bg>
      <p:bgPr>
        <a:solidFill>
          <a:srgbClr val="BEF2BD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History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" name="Google Shape;37;p5"/>
          <p:cNvSpPr txBox="1"/>
          <p:nvPr>
            <p:ph type="subTitle" idx="1"/>
          </p:nvPr>
        </p:nvSpPr>
        <p:spPr>
          <a:xfrm>
            <a:off x="890225" y="4327975"/>
            <a:ext cx="5804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38" name="Google Shape;3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40" name="Google Shape;40;p5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41" name="Google Shape;4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5"/>
            <p:cNvSpPr/>
            <p:nvPr/>
          </p:nvSpPr>
          <p:spPr>
            <a:xfrm>
              <a:off x="6860400" y="1205850"/>
              <a:ext cx="1959600" cy="1365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43" name="Google Shape;43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78432">
              <a:off x="7001357" y="1317070"/>
              <a:ext cx="1677682" cy="11434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4 CfU 4 options - pink">
  <p:cSld name="TITLE_AND_TWO_COLUMNS_1_1_8_1_1_1_1">
    <p:bg>
      <p:bgPr>
        <a:solidFill>
          <a:srgbClr val="FAEAF6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</a:xfrm>
      </p:grpSpPr>
      <p:pic>
        <p:nvPicPr>
          <p:cNvPr id="526" name="Google Shape;526;p41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1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28" name="Google Shape;528;p41"/>
          <p:cNvSpPr txBox="1"/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29" name="Google Shape;52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31" name="Google Shape;531;p41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2" name="Google Shape;532;p41"/>
          <p:cNvSpPr txBox="1"/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33" name="Google Shape;533;p41"/>
          <p:cNvSpPr txBox="1"/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34" name="Google Shape;534;p41"/>
          <p:cNvSpPr txBox="1"/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sp>
        <p:nvSpPr>
          <p:cNvPr id="535" name="Google Shape;535;p41"/>
          <p:cNvSpPr txBox="1"/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536" name="Google Shape;536;p41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537" name="Google Shape;537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39" name="Google Shape;539;p41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540" name="Google Shape;540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42" name="Google Shape;542;p41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543" name="Google Shape;543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45" name="Google Shape;545;p41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46" name="Google Shape;546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5 CfU 3 image options - purple">
  <p:cSld name="TITLE_AND_TWO_COLUMNS_1_1_7_1_1_2">
    <p:bg>
      <p:bgPr>
        <a:solidFill>
          <a:srgbClr val="F3EEFB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</a:xfrm>
      </p:grpSpPr>
      <p:pic>
        <p:nvPicPr>
          <p:cNvPr id="549" name="Google Shape;549;p4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51" name="Google Shape;551;p42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52" name="Google Shape;55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4" name="Google Shape;554;p42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5" name="Google Shape;555;p42"/>
          <p:cNvSpPr/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56" name="Google Shape;556;p42"/>
          <p:cNvSpPr/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57" name="Google Shape;557;p42"/>
          <p:cNvSpPr/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grpSp>
        <p:nvGrpSpPr>
          <p:cNvPr id="558" name="Google Shape;558;p42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559" name="Google Shape;559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Google Shape;560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61" name="Google Shape;561;p42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562" name="Google Shape;562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Google Shape;563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64" name="Google Shape;564;p42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565" name="Google Shape;565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Google Shape;566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5 CfU 3 image options - jade">
  <p:cSld name="TITLE_AND_TWO_COLUMNS_1_1_7_1_1_1_2">
    <p:bg>
      <p:bgPr>
        <a:solidFill>
          <a:srgbClr val="E6F2F2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</a:xfrm>
      </p:grpSpPr>
      <p:pic>
        <p:nvPicPr>
          <p:cNvPr id="568" name="Google Shape;568;p43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4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70" name="Google Shape;570;p43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71" name="Google Shape;571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3" name="Google Shape;573;p43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4" name="Google Shape;574;p43"/>
          <p:cNvSpPr/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75" name="Google Shape;575;p43"/>
          <p:cNvSpPr/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76" name="Google Shape;576;p43"/>
          <p:cNvSpPr/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grpSp>
        <p:nvGrpSpPr>
          <p:cNvPr id="577" name="Google Shape;577;p43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578" name="Google Shape;578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" name="Google Shape;579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80" name="Google Shape;580;p43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581" name="Google Shape;581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2" name="Google Shape;582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83" name="Google Shape;583;p43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584" name="Google Shape;584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5 CfU 3  image options - blue ">
  <p:cSld name="TITLE_AND_TWO_COLUMNS_1_1_7_2_1">
    <p:bg>
      <p:bgPr>
        <a:solidFill>
          <a:srgbClr val="EBEDFE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</a:xfrm>
      </p:grpSpPr>
      <p:pic>
        <p:nvPicPr>
          <p:cNvPr id="587" name="Google Shape;587;p44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89" name="Google Shape;589;p44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90" name="Google Shape;59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2" name="Google Shape;592;p44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3" name="Google Shape;593;p44"/>
          <p:cNvSpPr/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94" name="Google Shape;594;p44"/>
          <p:cNvSpPr/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595" name="Google Shape;595;p44"/>
          <p:cNvSpPr/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grpSp>
        <p:nvGrpSpPr>
          <p:cNvPr id="596" name="Google Shape;596;p44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597" name="Google Shape;597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99" name="Google Shape;599;p44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600" name="Google Shape;600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1" name="Google Shape;601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02" name="Google Shape;602;p44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603" name="Google Shape;603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4" name="Google Shape;604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5 CfU 3 image options - pink">
  <p:cSld name="TITLE_AND_TWO_COLUMNS_1_1_7_1_1_1_1_1">
    <p:bg>
      <p:bgPr>
        <a:solidFill>
          <a:srgbClr val="FAEAF6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</a:xfrm>
      </p:grpSpPr>
      <p:pic>
        <p:nvPicPr>
          <p:cNvPr id="606" name="Google Shape;606;p45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4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08" name="Google Shape;608;p45"/>
          <p:cNvSpPr txBox="1"/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09" name="Google Shape;609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1" name="Google Shape;611;p45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2" name="Google Shape;612;p45"/>
          <p:cNvSpPr/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613" name="Google Shape;613;p45"/>
          <p:cNvSpPr/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614" name="Google Shape;614;p45"/>
          <p:cNvSpPr/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grpSp>
        <p:nvGrpSpPr>
          <p:cNvPr id="615" name="Google Shape;615;p45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616" name="Google Shape;616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18" name="Google Shape;618;p45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619" name="Google Shape;619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0" name="Google Shape;620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21" name="Google Shape;621;p45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622" name="Google Shape;622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" name="Google Shape;623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6 CfU blank - purple ">
  <p:cSld name="TITLE_AND_TWO_COLUMNS_1_1_6_2">
    <p:bg>
      <p:bgPr>
        <a:solidFill>
          <a:srgbClr val="F3EEFB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</a:xfrm>
      </p:grpSpPr>
      <p:pic>
        <p:nvPicPr>
          <p:cNvPr id="625" name="Google Shape;625;p4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27" name="Google Shape;627;p46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pic>
        <p:nvPicPr>
          <p:cNvPr id="628" name="Google Shape;628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4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0" name="Google Shape;630;p46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6 CfU blank - jade ">
  <p:cSld name="TITLE_AND_TWO_COLUMNS_1_1_6_2_3_1">
    <p:bg>
      <p:bgPr>
        <a:solidFill>
          <a:srgbClr val="E6F2F2"/>
        </a:solid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</a:xfrm>
      </p:grpSpPr>
      <p:pic>
        <p:nvPicPr>
          <p:cNvPr id="632" name="Google Shape;632;p47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7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34" name="Google Shape;634;p47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pic>
        <p:nvPicPr>
          <p:cNvPr id="635" name="Google Shape;635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7" name="Google Shape;637;p4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6 CfU blank - blue ">
  <p:cSld name="TITLE_AND_TWO_COLUMNS_1_1_6_3">
    <p:bg>
      <p:bgPr>
        <a:solidFill>
          <a:srgbClr val="EBEDFE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</a:xfrm>
      </p:grpSpPr>
      <p:pic>
        <p:nvPicPr>
          <p:cNvPr id="639" name="Google Shape;639;p48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41" name="Google Shape;641;p48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pic>
        <p:nvPicPr>
          <p:cNvPr id="642" name="Google Shape;642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8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4" name="Google Shape;644;p4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6 CfU blank - pink ">
  <p:cSld name="TITLE_AND_TWO_COLUMNS_1_1_6_2_3_1_1">
    <p:bg>
      <p:bgPr>
        <a:solidFill>
          <a:srgbClr val="FAEAF6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</a:xfrm>
      </p:grpSpPr>
      <p:pic>
        <p:nvPicPr>
          <p:cNvPr id="646" name="Google Shape;646;p49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9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48" name="Google Shape;648;p49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pic>
        <p:nvPicPr>
          <p:cNvPr id="649" name="Google Shape;649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9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1" name="Google Shape;651;p4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7 Practice - purple ">
  <p:cSld name="TITLE_AND_TWO_COLUMNS_1_1_5_1_3_1_1">
    <p:spTree>
      <p:nvGrpSpPr>
        <p:cNvPr id="652" name="Shape 652"/>
        <p:cNvGrpSpPr/>
        <p:nvPr/>
      </p:nvGrpSpPr>
      <p:grpSpPr>
        <a:xfrm>
          <a:off x="0" y="0"/>
          <a:ext cx="0" cy="0"/>
        </a:xfrm>
      </p:grpSpPr>
      <p:pic>
        <p:nvPicPr>
          <p:cNvPr id="653" name="Google Shape;653;p5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55" name="Google Shape;655;p50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56" name="Google Shape;656;p50"/>
          <p:cNvSpPr txBox="1"/>
          <p:nvPr/>
        </p:nvSpPr>
        <p:spPr>
          <a:xfrm>
            <a:off x="324000" y="45525"/>
            <a:ext cx="108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7" name="Google Shape;657;p50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58" name="Google Shape;658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Music">
  <p:cSld name="Title Slide 2_1_1_1_1_1">
    <p:bg>
      <p:bgPr>
        <a:solidFill>
          <a:srgbClr val="BEF2BD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</a:xfrm>
      </p:grpSpPr>
      <p:pic>
        <p:nvPicPr>
          <p:cNvPr id="45" name="Google Shape;45;p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Music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" name="Google Shape;48;p6"/>
          <p:cNvSpPr txBox="1"/>
          <p:nvPr>
            <p:ph type="subTitle" idx="1"/>
          </p:nvPr>
        </p:nvSpPr>
        <p:spPr>
          <a:xfrm>
            <a:off x="890225" y="4327975"/>
            <a:ext cx="57870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49" name="Google Shape;4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661625" cy="1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7 Practice - jade">
  <p:cSld name="TITLE_AND_TWO_COLUMNS_1_1_5_1_3_1_1_1_1">
    <p:spTree>
      <p:nvGrpSpPr>
        <p:cNvPr id="660" name="Shape 660"/>
        <p:cNvGrpSpPr/>
        <p:nvPr/>
      </p:nvGrpSpPr>
      <p:grpSpPr>
        <a:xfrm>
          <a:off x="0" y="0"/>
          <a:ext cx="0" cy="0"/>
        </a:xfrm>
      </p:grpSpPr>
      <p:pic>
        <p:nvPicPr>
          <p:cNvPr id="661" name="Google Shape;661;p51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51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63" name="Google Shape;663;p51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64" name="Google Shape;664;p5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5" name="Google Shape;665;p51"/>
          <p:cNvSpPr txBox="1"/>
          <p:nvPr/>
        </p:nvSpPr>
        <p:spPr>
          <a:xfrm>
            <a:off x="324000" y="45525"/>
            <a:ext cx="100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6" name="Google Shape;666;p51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67" name="Google Shape;667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7 Practice - blue ">
  <p:cSld name="TITLE_AND_TWO_COLUMNS_1_1_5_1_3_1_2">
    <p:spTree>
      <p:nvGrpSpPr>
        <p:cNvPr id="668" name="Shape 668"/>
        <p:cNvGrpSpPr/>
        <p:nvPr/>
      </p:nvGrpSpPr>
      <p:grpSpPr>
        <a:xfrm>
          <a:off x="0" y="0"/>
          <a:ext cx="0" cy="0"/>
        </a:xfrm>
      </p:grpSpPr>
      <p:pic>
        <p:nvPicPr>
          <p:cNvPr id="669" name="Google Shape;669;p52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71" name="Google Shape;671;p52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72" name="Google Shape;672;p5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3" name="Google Shape;673;p52"/>
          <p:cNvSpPr txBox="1"/>
          <p:nvPr/>
        </p:nvSpPr>
        <p:spPr>
          <a:xfrm>
            <a:off x="324000" y="45525"/>
            <a:ext cx="101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C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4" name="Google Shape;674;p52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5" name="Google Shape;675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7 Practice - pink">
  <p:cSld name="TITLE_AND_TWO_COLUMNS_1_1_5_1_3_1_1_1_1_1">
    <p:spTree>
      <p:nvGrpSpPr>
        <p:cNvPr id="676" name="Shape 676"/>
        <p:cNvGrpSpPr/>
        <p:nvPr/>
      </p:nvGrpSpPr>
      <p:grpSpPr>
        <a:xfrm>
          <a:off x="0" y="0"/>
          <a:ext cx="0" cy="0"/>
        </a:xfrm>
      </p:grpSpPr>
      <p:pic>
        <p:nvPicPr>
          <p:cNvPr id="677" name="Google Shape;677;p53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3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79" name="Google Shape;679;p53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80" name="Google Shape;680;p5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1" name="Google Shape;681;p53"/>
          <p:cNvSpPr txBox="1"/>
          <p:nvPr/>
        </p:nvSpPr>
        <p:spPr>
          <a:xfrm>
            <a:off x="324000" y="45525"/>
            <a:ext cx="104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D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2" name="Google Shape;682;p53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83" name="Google Shape;683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.08 Feedback - purple">
  <p:cSld name="TITLE_AND_TWO_COLUMNS_1_1_5_1_3_1_1_1">
    <p:bg>
      <p:bgPr>
        <a:solidFill>
          <a:srgbClr val="F3EEFB"/>
        </a:soli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</a:xfrm>
      </p:grpSpPr>
      <p:pic>
        <p:nvPicPr>
          <p:cNvPr id="685" name="Google Shape;685;p5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87" name="Google Shape;687;p54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88" name="Google Shape;688;p54"/>
          <p:cNvSpPr txBox="1"/>
          <p:nvPr/>
        </p:nvSpPr>
        <p:spPr>
          <a:xfrm>
            <a:off x="324000" y="45525"/>
            <a:ext cx="108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9" name="Google Shape;689;p54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90" name="Google Shape;690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.08 Feedback - jade">
  <p:cSld name="TITLE_AND_TWO_COLUMNS_1_1_5_1_3_1_1_1_1_2">
    <p:bg>
      <p:bgPr>
        <a:solidFill>
          <a:srgbClr val="E6F2F2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</a:xfrm>
      </p:grpSpPr>
      <p:pic>
        <p:nvPicPr>
          <p:cNvPr id="693" name="Google Shape;693;p55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55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95" name="Google Shape;695;p55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696" name="Google Shape;696;p55"/>
          <p:cNvSpPr txBox="1"/>
          <p:nvPr/>
        </p:nvSpPr>
        <p:spPr>
          <a:xfrm>
            <a:off x="324000" y="45525"/>
            <a:ext cx="104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7" name="Google Shape;697;p55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8" name="Google Shape;698;p5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99" name="Google Shape;699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.08 Feedback - blue">
  <p:cSld name="TITLE_AND_TWO_COLUMNS_1_1_5_1_3_1_2_1">
    <p:bg>
      <p:bgPr>
        <a:solidFill>
          <a:srgbClr val="EBEDFE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</a:xfrm>
      </p:grpSpPr>
      <p:pic>
        <p:nvPicPr>
          <p:cNvPr id="701" name="Google Shape;701;p56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5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03" name="Google Shape;703;p56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04" name="Google Shape;704;p56"/>
          <p:cNvSpPr txBox="1"/>
          <p:nvPr/>
        </p:nvSpPr>
        <p:spPr>
          <a:xfrm>
            <a:off x="324000" y="45525"/>
            <a:ext cx="103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C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5" name="Google Shape;705;p56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6" name="Google Shape;706;p5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07" name="Google Shape;707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.08 Feedback - pink">
  <p:cSld name="TITLE_AND_TWO_COLUMNS_1_1_5_1_3_1_1_1_1_1_1">
    <p:bg>
      <p:bgPr>
        <a:solidFill>
          <a:srgbClr val="FAEAF6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</a:xfrm>
      </p:grpSpPr>
      <p:pic>
        <p:nvPicPr>
          <p:cNvPr id="709" name="Google Shape;709;p57"/>
          <p:cNvPicPr preferRelativeResize="0"/>
          <p:nvPr/>
        </p:nvPicPr>
        <p:blipFill>
          <a:blip r:embed="rId1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5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11" name="Google Shape;711;p57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12" name="Google Shape;712;p57"/>
          <p:cNvSpPr txBox="1"/>
          <p:nvPr/>
        </p:nvSpPr>
        <p:spPr>
          <a:xfrm>
            <a:off x="324000" y="45525"/>
            <a:ext cx="98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D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3" name="Google Shape;713;p57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4" name="Google Shape;714;p5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15" name="Google Shape;715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6 Summary 1">
  <p:cSld name="TITLE_AND_TWO_COLUMNS_1_1_5_1_2_1">
    <p:spTree>
      <p:nvGrpSpPr>
        <p:cNvPr id="716" name="Shape 716"/>
        <p:cNvGrpSpPr/>
        <p:nvPr/>
      </p:nvGrpSpPr>
      <p:grpSpPr>
        <a:xfrm>
          <a:off x="0" y="0"/>
          <a:ext cx="0" cy="0"/>
        </a:xfrm>
      </p:grpSpPr>
      <p:sp>
        <p:nvSpPr>
          <p:cNvPr id="717" name="Google Shape;717;p58"/>
          <p:cNvSpPr/>
          <p:nvPr/>
        </p:nvSpPr>
        <p:spPr>
          <a:xfrm>
            <a:off x="0" y="0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18" name="Google Shape;718;p58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5358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58"/>
          <p:cNvSpPr txBox="1"/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20" name="Google Shape;720;p58"/>
          <p:cNvSpPr txBox="1"/>
          <p:nvPr/>
        </p:nvSpPr>
        <p:spPr>
          <a:xfrm>
            <a:off x="324000" y="112500"/>
            <a:ext cx="131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Summary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1" name="Google Shape;721;p58"/>
          <p:cNvSpPr txBox="1"/>
          <p:nvPr>
            <p:ph type="title"/>
          </p:nvPr>
        </p:nvSpPr>
        <p:spPr>
          <a:xfrm>
            <a:off x="1684800" y="157525"/>
            <a:ext cx="5741400" cy="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.6 Summary 2">
  <p:cSld name="TITLE_AND_TWO_COLUMNS_1_1_5_1_2">
    <p:spTree>
      <p:nvGrpSpPr>
        <p:cNvPr id="722" name="Shape 722"/>
        <p:cNvGrpSpPr/>
        <p:nvPr/>
      </p:nvGrpSpPr>
      <p:grpSpPr>
        <a:xfrm>
          <a:off x="0" y="0"/>
          <a:ext cx="0" cy="0"/>
        </a:xfrm>
      </p:grpSpPr>
      <p:sp>
        <p:nvSpPr>
          <p:cNvPr id="723" name="Google Shape;723;p59"/>
          <p:cNvSpPr/>
          <p:nvPr/>
        </p:nvSpPr>
        <p:spPr>
          <a:xfrm>
            <a:off x="0" y="0"/>
            <a:ext cx="9144300" cy="77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24" name="Google Shape;724;p59"/>
          <p:cNvPicPr preferRelativeResize="0"/>
          <p:nvPr/>
        </p:nvPicPr>
        <p:blipFill>
          <a:blip r:embed="rId1">
            <a:alphaModFix/>
          </a:blip>
          <a:srcRect t="1699" b="1709"/>
          <a:stretch>
            <a:fillRect/>
          </a:stretch>
        </p:blipFill>
        <p:spPr>
          <a:xfrm>
            <a:off x="0" y="7695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9"/>
          <p:cNvSpPr txBox="1"/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26" name="Google Shape;726;p59"/>
          <p:cNvSpPr txBox="1"/>
          <p:nvPr/>
        </p:nvSpPr>
        <p:spPr>
          <a:xfrm>
            <a:off x="324000" y="112500"/>
            <a:ext cx="131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Summary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7" name="Google Shape;727;p59"/>
          <p:cNvSpPr txBox="1"/>
          <p:nvPr>
            <p:ph type="title"/>
          </p:nvPr>
        </p:nvSpPr>
        <p:spPr>
          <a:xfrm>
            <a:off x="1684800" y="157525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3 Projectable quiz">
  <p:cSld name="Title Slide 3_1">
    <p:bg>
      <p:bgPr>
        <a:solidFill>
          <a:schemeClr val="lt1"/>
        </a:solidFill>
      </p:bgPr>
    </p:bg>
    <p:spTree>
      <p:nvGrpSpPr>
        <p:cNvPr id="728" name="Shape 728"/>
        <p:cNvGrpSpPr/>
        <p:nvPr/>
      </p:nvGrpSpPr>
      <p:grpSpPr>
        <a:xfrm>
          <a:off x="0" y="0"/>
          <a:ext cx="0" cy="0"/>
        </a:xfrm>
      </p:grpSpPr>
      <p:pic>
        <p:nvPicPr>
          <p:cNvPr id="729" name="Google Shape;729;p6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524129" y="4430050"/>
            <a:ext cx="234000" cy="31824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60"/>
          <p:cNvSpPr txBox="1"/>
          <p:nvPr/>
        </p:nvSpPr>
        <p:spPr>
          <a:xfrm>
            <a:off x="1977450" y="3132468"/>
            <a:ext cx="518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Click to open the interactive quiz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Science">
  <p:cSld name="Title Slide 2_1_1_1_1_1_1">
    <p:bg>
      <p:bgPr>
        <a:solidFill>
          <a:srgbClr val="BEF2BD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</a:xfrm>
      </p:grpSpPr>
      <p:sp>
        <p:nvSpPr>
          <p:cNvPr id="53" name="Google Shape;53;p7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Science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" name="Google Shape;55;p7"/>
          <p:cNvSpPr txBox="1"/>
          <p:nvPr>
            <p:ph type="subTitle" idx="1"/>
          </p:nvPr>
        </p:nvSpPr>
        <p:spPr>
          <a:xfrm>
            <a:off x="890225" y="4327975"/>
            <a:ext cx="57927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56" name="Google Shape;56;p7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58" name="Google Shape;58;p7"/>
          <p:cNvPicPr preferRelativeResize="0"/>
          <p:nvPr/>
        </p:nvPicPr>
        <p:blipFill>
          <a:blip r:embed="rId2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7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60" name="Google Shape;6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7"/>
            <p:cNvSpPr/>
            <p:nvPr/>
          </p:nvSpPr>
          <p:spPr>
            <a:xfrm>
              <a:off x="6860400" y="869975"/>
              <a:ext cx="1959600" cy="2007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62" name="Google Shape;62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11816">
              <a:off x="7083000" y="1110274"/>
              <a:ext cx="1514398" cy="1526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4 Items to copy-paste">
  <p:cSld name="CUSTOM_104_1_2_1_1">
    <p:spTree>
      <p:nvGrpSpPr>
        <p:cNvPr id="731" name="Shape 731"/>
        <p:cNvGrpSpPr/>
        <p:nvPr/>
      </p:nvGrpSpPr>
      <p:grpSpPr>
        <a:xfrm>
          <a:off x="0" y="0"/>
          <a:ext cx="0" cy="0"/>
        </a:xfrm>
      </p:grpSpPr>
      <p:sp>
        <p:nvSpPr>
          <p:cNvPr id="732" name="Google Shape;732;p61"/>
          <p:cNvSpPr/>
          <p:nvPr/>
        </p:nvSpPr>
        <p:spPr>
          <a:xfrm>
            <a:off x="3217188" y="4171902"/>
            <a:ext cx="5214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Tick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3" name="Google Shape;733;p61"/>
          <p:cNvSpPr/>
          <p:nvPr/>
        </p:nvSpPr>
        <p:spPr>
          <a:xfrm>
            <a:off x="483925" y="193075"/>
            <a:ext cx="66717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Items to copy and paste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61"/>
          <p:cNvSpPr/>
          <p:nvPr/>
        </p:nvSpPr>
        <p:spPr>
          <a:xfrm>
            <a:off x="7459200" y="352650"/>
            <a:ext cx="16848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Video frame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5" name="Google Shape;735;p61"/>
          <p:cNvSpPr/>
          <p:nvPr/>
        </p:nvSpPr>
        <p:spPr>
          <a:xfrm>
            <a:off x="628788" y="4171893"/>
            <a:ext cx="15792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Agenda dot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6" name="Google Shape;736;p61"/>
          <p:cNvSpPr/>
          <p:nvPr/>
        </p:nvSpPr>
        <p:spPr>
          <a:xfrm>
            <a:off x="5891525" y="2313000"/>
            <a:ext cx="17964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CfU option letters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7" name="Google Shape;737;p61"/>
          <p:cNvSpPr/>
          <p:nvPr/>
        </p:nvSpPr>
        <p:spPr>
          <a:xfrm>
            <a:off x="933601" y="2371650"/>
            <a:ext cx="11799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 audio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8" name="Google Shape;738;p61"/>
          <p:cNvSpPr/>
          <p:nvPr/>
        </p:nvSpPr>
        <p:spPr>
          <a:xfrm>
            <a:off x="3444210" y="2377200"/>
            <a:ext cx="11166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 video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9" name="Google Shape;739;p61"/>
          <p:cNvSpPr/>
          <p:nvPr/>
        </p:nvSpPr>
        <p:spPr>
          <a:xfrm>
            <a:off x="4747799" y="4171900"/>
            <a:ext cx="6942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Cross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0" name="Google Shape;740;p61"/>
          <p:cNvSpPr/>
          <p:nvPr/>
        </p:nvSpPr>
        <p:spPr>
          <a:xfrm>
            <a:off x="6451200" y="4171900"/>
            <a:ext cx="1421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Reading icon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5 OGL">
  <p:cSld name="CUSTOM_5_1">
    <p:bg>
      <p:bgPr>
        <a:solidFill>
          <a:srgbClr val="BEF2BD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</a:xfrm>
      </p:grpSpPr>
      <p:pic>
        <p:nvPicPr>
          <p:cNvPr id="742" name="Google Shape;742;p6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47200" y="1111870"/>
            <a:ext cx="7945600" cy="29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62"/>
          <p:cNvSpPr txBox="1"/>
          <p:nvPr>
            <p:ph type="subTitle" idx="1"/>
          </p:nvPr>
        </p:nvSpPr>
        <p:spPr>
          <a:xfrm>
            <a:off x="661775" y="1190413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ts val="100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Z.6 Blank">
  <p:cSld name="CUSTOM_6">
    <p:spTree>
      <p:nvGrpSpPr>
        <p:cNvPr id="744" name="Shape 744"/>
        <p:cNvGrpSpPr/>
        <p:nvPr/>
      </p:nvGrpSpPr>
      <p:grpSpPr>
        <a:xfrm>
          <a:off x="0" y="0"/>
          <a:ext cx="0" cy="0"/>
        </a:xfrm>
      </p:grpSpPr>
      <p:sp>
        <p:nvSpPr>
          <p:cNvPr id="745" name="Google Shape;745;p63"/>
          <p:cNvSpPr txBox="1"/>
          <p:nvPr>
            <p:ph type="title"/>
          </p:nvPr>
        </p:nvSpPr>
        <p:spPr>
          <a:xfrm>
            <a:off x="459000" y="73800"/>
            <a:ext cx="66006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2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Biology">
  <p:cSld name="Title Slide 2_1_1_1_1_1_1_1">
    <p:bg>
      <p:bgPr>
        <a:solidFill>
          <a:srgbClr val="BEF2BD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Biology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" name="Google Shape;68;p8"/>
          <p:cNvSpPr txBox="1"/>
          <p:nvPr>
            <p:ph type="subTitle" idx="1"/>
          </p:nvPr>
        </p:nvSpPr>
        <p:spPr>
          <a:xfrm>
            <a:off x="890225" y="4327975"/>
            <a:ext cx="57756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Physics">
  <p:cSld name="Title Slide 2_1_1_1_1_1_1_1_1">
    <p:bg>
      <p:bgPr>
        <a:solidFill>
          <a:srgbClr val="BEF2BD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</a:xfrm>
      </p:grpSpPr>
      <p:pic>
        <p:nvPicPr>
          <p:cNvPr id="72" name="Google Shape;72;p9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Physics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" name="Google Shape;75;p9"/>
          <p:cNvSpPr txBox="1"/>
          <p:nvPr>
            <p:ph type="subTitle" idx="1"/>
          </p:nvPr>
        </p:nvSpPr>
        <p:spPr>
          <a:xfrm>
            <a:off x="890225" y="4327975"/>
            <a:ext cx="57585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76" name="Google Shape;7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78" name="Google Shape;78;p9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79" name="Google Shape;7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9"/>
            <p:cNvSpPr/>
            <p:nvPr/>
          </p:nvSpPr>
          <p:spPr>
            <a:xfrm>
              <a:off x="6898050" y="839288"/>
              <a:ext cx="1959600" cy="23547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81" name="Google Shape;81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84492">
              <a:off x="7235674" y="1037850"/>
              <a:ext cx="1204851" cy="19575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Z.0 Title slide - Chemistry">
  <p:cSld name="Title Slide 2_1_1_1_1_1_1_1_1_1">
    <p:bg>
      <p:bgPr>
        <a:solidFill>
          <a:srgbClr val="BEF2B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</a:xfrm>
      </p:grpSpPr>
      <p:pic>
        <p:nvPicPr>
          <p:cNvPr id="83" name="Google Shape;83;p10"/>
          <p:cNvPicPr preferRelativeResize="0"/>
          <p:nvPr/>
        </p:nvPicPr>
        <p:blipFill>
          <a:blip r:embed="rId1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1117400" cy="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Chemistry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" name="Google Shape;87;p10"/>
          <p:cNvSpPr txBox="1"/>
          <p:nvPr>
            <p:ph type="subTitle" idx="1"/>
          </p:nvPr>
        </p:nvSpPr>
        <p:spPr>
          <a:xfrm>
            <a:off x="890225" y="4327975"/>
            <a:ext cx="5855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88" name="Google Shape;8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slideLayout" Target="../slideLayouts/slideLayout42.xml" /><Relationship Id="rId43" Type="http://schemas.openxmlformats.org/officeDocument/2006/relationships/slideLayout" Target="../slideLayouts/slideLayout43.xml" /><Relationship Id="rId44" Type="http://schemas.openxmlformats.org/officeDocument/2006/relationships/slideLayout" Target="../slideLayouts/slideLayout44.xml" /><Relationship Id="rId45" Type="http://schemas.openxmlformats.org/officeDocument/2006/relationships/slideLayout" Target="../slideLayouts/slideLayout45.xml" /><Relationship Id="rId46" Type="http://schemas.openxmlformats.org/officeDocument/2006/relationships/slideLayout" Target="../slideLayouts/slideLayout46.xml" /><Relationship Id="rId47" Type="http://schemas.openxmlformats.org/officeDocument/2006/relationships/slideLayout" Target="../slideLayouts/slideLayout47.xml" /><Relationship Id="rId48" Type="http://schemas.openxmlformats.org/officeDocument/2006/relationships/slideLayout" Target="../slideLayouts/slideLayout48.xml" /><Relationship Id="rId49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5.xml" /><Relationship Id="rId50" Type="http://schemas.openxmlformats.org/officeDocument/2006/relationships/slideLayout" Target="../slideLayouts/slideLayout50.xml" /><Relationship Id="rId51" Type="http://schemas.openxmlformats.org/officeDocument/2006/relationships/slideLayout" Target="../slideLayouts/slideLayout51.xml" /><Relationship Id="rId52" Type="http://schemas.openxmlformats.org/officeDocument/2006/relationships/slideLayout" Target="../slideLayouts/slideLayout52.xml" /><Relationship Id="rId53" Type="http://schemas.openxmlformats.org/officeDocument/2006/relationships/slideLayout" Target="../slideLayouts/slideLayout53.xml" /><Relationship Id="rId54" Type="http://schemas.openxmlformats.org/officeDocument/2006/relationships/slideLayout" Target="../slideLayouts/slideLayout54.xml" /><Relationship Id="rId55" Type="http://schemas.openxmlformats.org/officeDocument/2006/relationships/slideLayout" Target="../slideLayouts/slideLayout55.xml" /><Relationship Id="rId56" Type="http://schemas.openxmlformats.org/officeDocument/2006/relationships/slideLayout" Target="../slideLayouts/slideLayout56.xml" /><Relationship Id="rId57" Type="http://schemas.openxmlformats.org/officeDocument/2006/relationships/slideLayout" Target="../slideLayouts/slideLayout57.xml" /><Relationship Id="rId58" Type="http://schemas.openxmlformats.org/officeDocument/2006/relationships/slideLayout" Target="../slideLayouts/slideLayout58.xml" /><Relationship Id="rId59" Type="http://schemas.openxmlformats.org/officeDocument/2006/relationships/slideLayout" Target="../slideLayouts/slideLayout59.xml" /><Relationship Id="rId6" Type="http://schemas.openxmlformats.org/officeDocument/2006/relationships/slideLayout" Target="../slideLayouts/slideLayout6.xml" /><Relationship Id="rId60" Type="http://schemas.openxmlformats.org/officeDocument/2006/relationships/slideLayout" Target="../slideLayouts/slideLayout60.xml" /><Relationship Id="rId61" Type="http://schemas.openxmlformats.org/officeDocument/2006/relationships/slideLayout" Target="../slideLayouts/slideLayout61.xml" /><Relationship Id="rId62" Type="http://schemas.openxmlformats.org/officeDocument/2006/relationships/slideLayout" Target="../slideLayouts/slideLayout62.xml" /><Relationship Id="rId63" Type="http://schemas.openxmlformats.org/officeDocument/2006/relationships/image" Target="../media/image42.png" /><Relationship Id="rId64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9000" y="73800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None/>
              <a:defRPr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459000" y="523400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Char char="●"/>
              <a:defRPr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195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Lexend"/>
              <a:buChar char="–"/>
              <a:defRPr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exend"/>
              <a:buChar char="–"/>
              <a:defRPr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49250" rtl="0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900"/>
              <a:buFont typeface="Lexend"/>
              <a:buChar char="–"/>
              <a:defRPr sz="1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Kalam"/>
              <a:buChar char="–"/>
              <a:defRPr sz="1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63">
            <a:alphaModFix/>
          </a:blip>
          <a:stretch>
            <a:fillRect/>
          </a:stretch>
        </p:blipFill>
        <p:spPr>
          <a:xfrm>
            <a:off x="8524129" y="4430050"/>
            <a:ext cx="234000" cy="3182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chemeClr val="dk2"/>
          </p15:clr>
        </p15:guide>
        <p15:guide id="2" pos="1819">
          <p15:clr>
            <a:srgbClr val="0000FF"/>
          </p15:clr>
        </p15:guide>
        <p15:guide id="3" orient="horz" pos="340">
          <p15:clr>
            <a:srgbClr val="222222"/>
          </p15:clr>
        </p15:guide>
        <p15:guide id="4" pos="2123">
          <p15:clr>
            <a:srgbClr val="0000FF"/>
          </p15:clr>
        </p15:guide>
        <p15:guide id="5" pos="2880">
          <p15:clr>
            <a:srgbClr val="EA4335"/>
          </p15:clr>
        </p15:guide>
        <p15:guide id="6" pos="3637">
          <p15:clr>
            <a:srgbClr val="0000FF"/>
          </p15:clr>
        </p15:guide>
        <p15:guide id="7" pos="3941">
          <p15:clr>
            <a:srgbClr val="0000FF"/>
          </p15:clr>
        </p15:guide>
        <p15:guide id="8" pos="5556">
          <p15:clr>
            <a:srgbClr val="222222"/>
          </p15:clr>
        </p15:guide>
        <p15:guide id="9" pos="1061">
          <p15:clr>
            <a:srgbClr val="9AA0A6"/>
          </p15:clr>
        </p15:guide>
        <p15:guide id="10" pos="4699">
          <p15:clr>
            <a:srgbClr val="9AA0A6"/>
          </p15:clr>
        </p15:guide>
        <p15:guide id="11" orient="horz" pos="680">
          <p15:clr>
            <a:srgbClr val="B7B7B7"/>
          </p15:clr>
        </p15:guide>
        <p15:guide id="12" orient="horz" pos="1020">
          <p15:clr>
            <a:srgbClr val="B7B7B7"/>
          </p15:clr>
        </p15:guide>
        <p15:guide id="13" orient="horz" pos="1361">
          <p15:clr>
            <a:srgbClr val="B7B7B7"/>
          </p15:clr>
        </p15:guide>
        <p15:guide id="14" orient="horz" pos="1701">
          <p15:clr>
            <a:srgbClr val="B7B7B7"/>
          </p15:clr>
        </p15:guide>
        <p15:guide id="15" orient="horz" pos="2041">
          <p15:clr>
            <a:srgbClr val="B7B7B7"/>
          </p15:clr>
        </p15:guide>
        <p15:guide id="16" orient="horz" pos="2381">
          <p15:clr>
            <a:srgbClr val="B7B7B7"/>
          </p15:clr>
        </p15:guide>
        <p15:guide id="17" orient="horz" pos="3036">
          <p15:clr>
            <a:srgbClr val="000000"/>
          </p15:clr>
        </p15:guide>
        <p15:guide id="18" pos="2721">
          <p15:clr>
            <a:schemeClr val="dk1"/>
          </p15:clr>
        </p15:guide>
        <p15:guide id="19" pos="3039">
          <p15:clr>
            <a:schemeClr val="dk1"/>
          </p15:clr>
        </p15:guide>
        <p15:guide id="20" orient="horz" pos="510">
          <p15:clr>
            <a:srgbClr val="B7B7B7"/>
          </p15:clr>
        </p15:guide>
        <p15:guide id="21" orient="horz" pos="1620">
          <p15:clr>
            <a:srgbClr val="EA4335"/>
          </p15:clr>
        </p15:guide>
        <p15:guide id="22" orient="horz" pos="2721">
          <p15:clr>
            <a:srgbClr val="B7B7B7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6.png" /><Relationship Id="rId4" Type="http://schemas.openxmlformats.org/officeDocument/2006/relationships/image" Target="../media/image4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8.png" /><Relationship Id="rId4" Type="http://schemas.openxmlformats.org/officeDocument/2006/relationships/image" Target="../media/image4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50.png" /><Relationship Id="rId4" Type="http://schemas.openxmlformats.org/officeDocument/2006/relationships/image" Target="../media/image5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50.png" /><Relationship Id="rId4" Type="http://schemas.openxmlformats.org/officeDocument/2006/relationships/image" Target="../media/image51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8.png" /><Relationship Id="rId4" Type="http://schemas.openxmlformats.org/officeDocument/2006/relationships/image" Target="../media/image5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46.png" /><Relationship Id="rId4" Type="http://schemas.openxmlformats.org/officeDocument/2006/relationships/image" Target="../media/image4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support.thenational.academy/using-oaks-new-teaching-resources?utm_campaign=OakSlideDeck&amp;utm_medium=document&amp;utm_source=guide" TargetMode="Ex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7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7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50.png" /><Relationship Id="rId4" Type="http://schemas.openxmlformats.org/officeDocument/2006/relationships/image" Target="../media/image51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5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8.png" /><Relationship Id="rId4" Type="http://schemas.openxmlformats.org/officeDocument/2006/relationships/image" Target="../media/image49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48.png" /><Relationship Id="rId4" Type="http://schemas.openxmlformats.org/officeDocument/2006/relationships/image" Target="../media/image4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35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notesSlide" Target="../notesSlides/notesSlide36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notesSlide" Target="../notesSlides/notesSlide37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notesSlide" Target="../notesSlides/notesSlide38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4.xml" /><Relationship Id="rId2" Type="http://schemas.openxmlformats.org/officeDocument/2006/relationships/notesSlide" Target="../notesSlides/notesSlide3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4.xml" /><Relationship Id="rId2" Type="http://schemas.openxmlformats.org/officeDocument/2006/relationships/notesSlide" Target="../notesSlides/notesSlide40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7.xml" /><Relationship Id="rId2" Type="http://schemas.openxmlformats.org/officeDocument/2006/relationships/notesSlide" Target="../notesSlides/notesSlide41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 /><Relationship Id="rId2" Type="http://schemas.openxmlformats.org/officeDocument/2006/relationships/notesSlide" Target="../notesSlides/notesSlide42.xml" /><Relationship Id="rId3" Type="http://schemas.openxmlformats.org/officeDocument/2006/relationships/hyperlink" Target="https://www.nationalarchives.gov.uk/doc/open-government-licence/version/3/" TargetMode="External" /><Relationship Id="rId4" Type="http://schemas.openxmlformats.org/officeDocument/2006/relationships/hyperlink" Target="https://www.thenational.academy/legal/terms-and-conditions" TargetMode="External" /><Relationship Id="rId5" Type="http://schemas.openxmlformats.org/officeDocument/2006/relationships/image" Target="../media/image5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4.png" /><Relationship Id="rId4" Type="http://schemas.openxmlformats.org/officeDocument/2006/relationships/image" Target="../media/image4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6.png" /><Relationship Id="rId4" Type="http://schemas.openxmlformats.org/officeDocument/2006/relationships/image" Target="../media/image4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49" name="Shape 749"/>
        <p:cNvGrpSpPr/>
        <p:nvPr/>
      </p:nvGrpSpPr>
      <p:grpSpPr>
        <a:xfrm>
          <a:off x="0" y="0"/>
          <a:ext cx="0" cy="0"/>
        </a:xfrm>
      </p:grpSpPr>
      <p:sp>
        <p:nvSpPr>
          <p:cNvPr id="750" name="Google Shape;750;p64"/>
          <p:cNvSpPr txBox="1"/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 3 numbers together in different contexts </a:t>
            </a:r>
            <a:endParaRPr/>
          </a:p>
        </p:txBody>
      </p:sp>
      <p:sp>
        <p:nvSpPr>
          <p:cNvPr id="751" name="Google Shape;751;p64"/>
          <p:cNvSpPr txBox="1"/>
          <p:nvPr>
            <p:ph type="subTitle" idx="1"/>
          </p:nvPr>
        </p:nvSpPr>
        <p:spPr>
          <a:xfrm>
            <a:off x="890225" y="4327975"/>
            <a:ext cx="5758500" cy="6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>
                <a:solidFill>
                  <a:srgbClr val="282828"/>
                </a:solidFill>
              </a:rPr>
              <a:t>Review strategies for adding and subtracting across 10</a:t>
            </a:r>
            <a:endParaRPr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47" name="Shape 847"/>
        <p:cNvGrpSpPr/>
        <p:nvPr/>
      </p:nvGrpSpPr>
      <p:grpSpPr>
        <a:xfrm>
          <a:off x="0" y="0"/>
          <a:ext cx="0" cy="0"/>
        </a:xfrm>
      </p:grpSpPr>
      <p:sp>
        <p:nvSpPr>
          <p:cNvPr id="848" name="Google Shape;848;p73"/>
          <p:cNvSpPr txBox="1"/>
          <p:nvPr>
            <p:ph type="body" idx="1"/>
          </p:nvPr>
        </p:nvSpPr>
        <p:spPr>
          <a:xfrm>
            <a:off x="324000" y="759300"/>
            <a:ext cx="78852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How could you write the problem as an equation?  </a:t>
            </a:r>
            <a:endParaRPr/>
          </a:p>
        </p:txBody>
      </p:sp>
      <p:sp>
        <p:nvSpPr>
          <p:cNvPr id="849" name="Google Shape;849;p7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sp>
        <p:nvSpPr>
          <p:cNvPr id="850" name="Google Shape;850;p73"/>
          <p:cNvSpPr txBox="1"/>
          <p:nvPr>
            <p:ph type="body" idx="1"/>
          </p:nvPr>
        </p:nvSpPr>
        <p:spPr>
          <a:xfrm>
            <a:off x="422625" y="1574225"/>
            <a:ext cx="15693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3 frogs.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851" name="Google Shape;851;p73"/>
          <p:cNvSpPr txBox="1"/>
          <p:nvPr>
            <p:ph type="body" idx="1"/>
          </p:nvPr>
        </p:nvSpPr>
        <p:spPr>
          <a:xfrm>
            <a:off x="2330700" y="1574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2 more frogs jump on.  </a:t>
            </a:r>
            <a:endParaRPr sz="1800"/>
          </a:p>
        </p:txBody>
      </p:sp>
      <p:sp>
        <p:nvSpPr>
          <p:cNvPr id="852" name="Google Shape;852;p73"/>
          <p:cNvSpPr txBox="1"/>
          <p:nvPr>
            <p:ph type="body" idx="1"/>
          </p:nvPr>
        </p:nvSpPr>
        <p:spPr>
          <a:xfrm>
            <a:off x="6656975" y="1574225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6 frogs on the log. </a:t>
            </a:r>
            <a:endParaRPr sz="1800"/>
          </a:p>
        </p:txBody>
      </p:sp>
      <p:sp>
        <p:nvSpPr>
          <p:cNvPr id="853" name="Google Shape;853;p73"/>
          <p:cNvSpPr txBox="1"/>
          <p:nvPr>
            <p:ph type="body" idx="1"/>
          </p:nvPr>
        </p:nvSpPr>
        <p:spPr>
          <a:xfrm>
            <a:off x="4417488" y="1574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1 more frog jumps on.  </a:t>
            </a:r>
            <a:endParaRPr sz="1800"/>
          </a:p>
        </p:txBody>
      </p:sp>
      <p:sp>
        <p:nvSpPr>
          <p:cNvPr id="854" name="Google Shape;854;p73"/>
          <p:cNvSpPr txBox="1"/>
          <p:nvPr>
            <p:ph type="body" idx="1"/>
          </p:nvPr>
        </p:nvSpPr>
        <p:spPr>
          <a:xfrm>
            <a:off x="3298675" y="3556800"/>
            <a:ext cx="21495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/>
              <a:t>3 + 2 + 1 = 6 </a:t>
            </a:r>
            <a:endParaRPr sz="3000"/>
          </a:p>
        </p:txBody>
      </p:sp>
      <p:sp>
        <p:nvSpPr>
          <p:cNvPr id="855" name="Google Shape;855;p73"/>
          <p:cNvSpPr txBox="1"/>
          <p:nvPr/>
        </p:nvSpPr>
        <p:spPr>
          <a:xfrm>
            <a:off x="4916550" y="2337425"/>
            <a:ext cx="9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+ 1 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856" name="Google Shape;856;p73"/>
          <p:cNvSpPr txBox="1"/>
          <p:nvPr/>
        </p:nvSpPr>
        <p:spPr>
          <a:xfrm>
            <a:off x="2786850" y="2337425"/>
            <a:ext cx="107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+ 2           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857" name="Google Shape;857;p73"/>
          <p:cNvSpPr txBox="1"/>
          <p:nvPr/>
        </p:nvSpPr>
        <p:spPr>
          <a:xfrm>
            <a:off x="961975" y="2337425"/>
            <a:ext cx="60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858" name="Google Shape;858;p73"/>
          <p:cNvSpPr txBox="1"/>
          <p:nvPr/>
        </p:nvSpPr>
        <p:spPr>
          <a:xfrm>
            <a:off x="7265200" y="2337425"/>
            <a:ext cx="90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6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62" name="Shape 862"/>
        <p:cNvGrpSpPr/>
        <p:nvPr/>
      </p:nvGrpSpPr>
      <p:grpSpPr>
        <a:xfrm>
          <a:off x="0" y="0"/>
          <a:ext cx="0" cy="0"/>
        </a:xfrm>
      </p:grpSpPr>
      <p:sp>
        <p:nvSpPr>
          <p:cNvPr id="863" name="Google Shape;863;p74"/>
          <p:cNvSpPr txBox="1"/>
          <p:nvPr>
            <p:ph type="body" idx="1"/>
          </p:nvPr>
        </p:nvSpPr>
        <p:spPr>
          <a:xfrm>
            <a:off x="324000" y="759300"/>
            <a:ext cx="50256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Some frogs are sitting on a log. </a:t>
            </a:r>
            <a:endParaRPr/>
          </a:p>
        </p:txBody>
      </p:sp>
      <p:sp>
        <p:nvSpPr>
          <p:cNvPr id="864" name="Google Shape;864;p74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pic>
        <p:nvPicPr>
          <p:cNvPr id="865" name="Google Shape;86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925" y="2747075"/>
            <a:ext cx="4204851" cy="16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4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2631463" y="2699999"/>
            <a:ext cx="570900" cy="3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4"/>
          <p:cNvSpPr txBox="1"/>
          <p:nvPr>
            <p:ph type="body" idx="1"/>
          </p:nvPr>
        </p:nvSpPr>
        <p:spPr>
          <a:xfrm>
            <a:off x="422625" y="1574225"/>
            <a:ext cx="16677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2 frogs.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868" name="Google Shape;868;p74"/>
          <p:cNvSpPr txBox="1"/>
          <p:nvPr>
            <p:ph type="body" idx="1"/>
          </p:nvPr>
        </p:nvSpPr>
        <p:spPr>
          <a:xfrm>
            <a:off x="2330700" y="1589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3 more frogs jump on.  </a:t>
            </a:r>
            <a:endParaRPr sz="1800"/>
          </a:p>
        </p:txBody>
      </p:sp>
      <p:sp>
        <p:nvSpPr>
          <p:cNvPr id="869" name="Google Shape;869;p74"/>
          <p:cNvSpPr txBox="1"/>
          <p:nvPr>
            <p:ph type="body" idx="1"/>
          </p:nvPr>
        </p:nvSpPr>
        <p:spPr>
          <a:xfrm>
            <a:off x="6656975" y="1574225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9 frogs on the log. </a:t>
            </a:r>
            <a:endParaRPr sz="1800"/>
          </a:p>
        </p:txBody>
      </p:sp>
      <p:pic>
        <p:nvPicPr>
          <p:cNvPr id="870" name="Google Shape;870;p74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2330701" y="2968399"/>
            <a:ext cx="570900" cy="3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74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3330750" y="2679185"/>
            <a:ext cx="507467" cy="289215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74"/>
          <p:cNvSpPr txBox="1"/>
          <p:nvPr>
            <p:ph type="body" idx="1"/>
          </p:nvPr>
        </p:nvSpPr>
        <p:spPr>
          <a:xfrm>
            <a:off x="4417488" y="1574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4 more frogs jump on.  </a:t>
            </a:r>
            <a:endParaRPr sz="1800"/>
          </a:p>
        </p:txBody>
      </p:sp>
      <p:pic>
        <p:nvPicPr>
          <p:cNvPr id="873" name="Google Shape;873;p74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3159204" y="2906000"/>
            <a:ext cx="507467" cy="28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74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4417491" y="2808325"/>
            <a:ext cx="436509" cy="25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74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3292932" y="3195225"/>
            <a:ext cx="507467" cy="28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74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3823837" y="2968401"/>
            <a:ext cx="436509" cy="25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74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4191719" y="3210126"/>
            <a:ext cx="436509" cy="25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74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3966600" y="2694075"/>
            <a:ext cx="436509" cy="25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82" name="Shape 882"/>
        <p:cNvGrpSpPr/>
        <p:nvPr/>
      </p:nvGrpSpPr>
      <p:grpSpPr>
        <a:xfrm>
          <a:off x="0" y="0"/>
          <a:ext cx="0" cy="0"/>
        </a:xfrm>
      </p:grpSpPr>
      <p:sp>
        <p:nvSpPr>
          <p:cNvPr id="883" name="Google Shape;883;p75"/>
          <p:cNvSpPr txBox="1"/>
          <p:nvPr>
            <p:ph type="body" idx="1"/>
          </p:nvPr>
        </p:nvSpPr>
        <p:spPr>
          <a:xfrm>
            <a:off x="324000" y="759300"/>
            <a:ext cx="65748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You can show this problem using a 10s frame.  </a:t>
            </a:r>
            <a:endParaRPr/>
          </a:p>
        </p:txBody>
      </p:sp>
      <p:sp>
        <p:nvSpPr>
          <p:cNvPr id="884" name="Google Shape;884;p75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sp>
        <p:nvSpPr>
          <p:cNvPr id="885" name="Google Shape;885;p75"/>
          <p:cNvSpPr/>
          <p:nvPr/>
        </p:nvSpPr>
        <p:spPr>
          <a:xfrm>
            <a:off x="4244616" y="32400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86" name="Google Shape;886;p75"/>
          <p:cNvSpPr/>
          <p:nvPr/>
        </p:nvSpPr>
        <p:spPr>
          <a:xfrm>
            <a:off x="4314718" y="3310112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87" name="Google Shape;887;p75"/>
          <p:cNvSpPr/>
          <p:nvPr/>
        </p:nvSpPr>
        <p:spPr>
          <a:xfrm>
            <a:off x="4899366" y="32400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88" name="Google Shape;888;p75"/>
          <p:cNvSpPr/>
          <p:nvPr/>
        </p:nvSpPr>
        <p:spPr>
          <a:xfrm>
            <a:off x="4969468" y="3310112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89" name="Google Shape;889;p75"/>
          <p:cNvSpPr/>
          <p:nvPr/>
        </p:nvSpPr>
        <p:spPr>
          <a:xfrm>
            <a:off x="5554116" y="32400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90" name="Google Shape;890;p75"/>
          <p:cNvSpPr/>
          <p:nvPr/>
        </p:nvSpPr>
        <p:spPr>
          <a:xfrm>
            <a:off x="3589866" y="32400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91" name="Google Shape;891;p75"/>
          <p:cNvSpPr/>
          <p:nvPr/>
        </p:nvSpPr>
        <p:spPr>
          <a:xfrm>
            <a:off x="3659968" y="3310112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92" name="Google Shape;892;p75"/>
          <p:cNvSpPr/>
          <p:nvPr/>
        </p:nvSpPr>
        <p:spPr>
          <a:xfrm>
            <a:off x="2935116" y="32400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93" name="Google Shape;893;p75"/>
          <p:cNvSpPr/>
          <p:nvPr/>
        </p:nvSpPr>
        <p:spPr>
          <a:xfrm>
            <a:off x="3005218" y="3310112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94" name="Google Shape;894;p75"/>
          <p:cNvSpPr/>
          <p:nvPr/>
        </p:nvSpPr>
        <p:spPr>
          <a:xfrm>
            <a:off x="4244616" y="25852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95" name="Google Shape;895;p75"/>
          <p:cNvSpPr/>
          <p:nvPr/>
        </p:nvSpPr>
        <p:spPr>
          <a:xfrm>
            <a:off x="4314718" y="265536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96" name="Google Shape;896;p75"/>
          <p:cNvSpPr/>
          <p:nvPr/>
        </p:nvSpPr>
        <p:spPr>
          <a:xfrm>
            <a:off x="4899366" y="25852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97" name="Google Shape;897;p75"/>
          <p:cNvSpPr/>
          <p:nvPr/>
        </p:nvSpPr>
        <p:spPr>
          <a:xfrm>
            <a:off x="4969468" y="265536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98" name="Google Shape;898;p75"/>
          <p:cNvSpPr/>
          <p:nvPr/>
        </p:nvSpPr>
        <p:spPr>
          <a:xfrm>
            <a:off x="5554116" y="25852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99" name="Google Shape;899;p75"/>
          <p:cNvSpPr/>
          <p:nvPr/>
        </p:nvSpPr>
        <p:spPr>
          <a:xfrm>
            <a:off x="5624218" y="265536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00" name="Google Shape;900;p75"/>
          <p:cNvSpPr/>
          <p:nvPr/>
        </p:nvSpPr>
        <p:spPr>
          <a:xfrm>
            <a:off x="3589866" y="25852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01" name="Google Shape;901;p75"/>
          <p:cNvSpPr/>
          <p:nvPr/>
        </p:nvSpPr>
        <p:spPr>
          <a:xfrm>
            <a:off x="3659968" y="2655362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02" name="Google Shape;902;p75"/>
          <p:cNvSpPr/>
          <p:nvPr/>
        </p:nvSpPr>
        <p:spPr>
          <a:xfrm>
            <a:off x="2935116" y="25852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03" name="Google Shape;903;p75"/>
          <p:cNvSpPr/>
          <p:nvPr/>
        </p:nvSpPr>
        <p:spPr>
          <a:xfrm>
            <a:off x="3005218" y="2655362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04" name="Google Shape;904;p75"/>
          <p:cNvSpPr txBox="1"/>
          <p:nvPr>
            <p:ph type="body" idx="1"/>
          </p:nvPr>
        </p:nvSpPr>
        <p:spPr>
          <a:xfrm>
            <a:off x="422625" y="1574225"/>
            <a:ext cx="16677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2 frogs.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905" name="Google Shape;905;p75"/>
          <p:cNvSpPr txBox="1"/>
          <p:nvPr>
            <p:ph type="body" idx="1"/>
          </p:nvPr>
        </p:nvSpPr>
        <p:spPr>
          <a:xfrm>
            <a:off x="2330700" y="1589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3 more frogs jump on.  </a:t>
            </a:r>
            <a:endParaRPr sz="1800"/>
          </a:p>
        </p:txBody>
      </p:sp>
      <p:sp>
        <p:nvSpPr>
          <p:cNvPr id="906" name="Google Shape;906;p75"/>
          <p:cNvSpPr txBox="1"/>
          <p:nvPr>
            <p:ph type="body" idx="1"/>
          </p:nvPr>
        </p:nvSpPr>
        <p:spPr>
          <a:xfrm>
            <a:off x="6656975" y="1574225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9 frogs on the log. </a:t>
            </a:r>
            <a:endParaRPr sz="1800"/>
          </a:p>
        </p:txBody>
      </p:sp>
      <p:sp>
        <p:nvSpPr>
          <p:cNvPr id="907" name="Google Shape;907;p75"/>
          <p:cNvSpPr txBox="1"/>
          <p:nvPr>
            <p:ph type="body" idx="1"/>
          </p:nvPr>
        </p:nvSpPr>
        <p:spPr>
          <a:xfrm>
            <a:off x="4417488" y="1574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4 more frogs jump on.  </a:t>
            </a:r>
            <a:endParaRPr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11" name="Shape 911"/>
        <p:cNvGrpSpPr/>
        <p:nvPr/>
      </p:nvGrpSpPr>
      <p:grpSpPr>
        <a:xfrm>
          <a:off x="0" y="0"/>
          <a:ext cx="0" cy="0"/>
        </a:xfrm>
      </p:grpSpPr>
      <p:sp>
        <p:nvSpPr>
          <p:cNvPr id="912" name="Google Shape;912;p76"/>
          <p:cNvSpPr txBox="1"/>
          <p:nvPr>
            <p:ph type="body" idx="1"/>
          </p:nvPr>
        </p:nvSpPr>
        <p:spPr>
          <a:xfrm>
            <a:off x="324000" y="759300"/>
            <a:ext cx="78852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How could you write the problem as an equation?  </a:t>
            </a:r>
            <a:endParaRPr/>
          </a:p>
        </p:txBody>
      </p:sp>
      <p:sp>
        <p:nvSpPr>
          <p:cNvPr id="913" name="Google Shape;913;p76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sp>
        <p:nvSpPr>
          <p:cNvPr id="914" name="Google Shape;914;p76"/>
          <p:cNvSpPr txBox="1"/>
          <p:nvPr>
            <p:ph type="body" idx="1"/>
          </p:nvPr>
        </p:nvSpPr>
        <p:spPr>
          <a:xfrm>
            <a:off x="422625" y="1574225"/>
            <a:ext cx="15693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2 frogs.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915" name="Google Shape;915;p76"/>
          <p:cNvSpPr txBox="1"/>
          <p:nvPr>
            <p:ph type="body" idx="1"/>
          </p:nvPr>
        </p:nvSpPr>
        <p:spPr>
          <a:xfrm>
            <a:off x="2330700" y="1574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3 more frogs jump on.  </a:t>
            </a:r>
            <a:endParaRPr sz="1800"/>
          </a:p>
        </p:txBody>
      </p:sp>
      <p:sp>
        <p:nvSpPr>
          <p:cNvPr id="916" name="Google Shape;916;p76"/>
          <p:cNvSpPr txBox="1"/>
          <p:nvPr>
            <p:ph type="body" idx="1"/>
          </p:nvPr>
        </p:nvSpPr>
        <p:spPr>
          <a:xfrm>
            <a:off x="6656975" y="1574225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9 frogs on the log. </a:t>
            </a:r>
            <a:endParaRPr sz="1800"/>
          </a:p>
        </p:txBody>
      </p:sp>
      <p:sp>
        <p:nvSpPr>
          <p:cNvPr id="917" name="Google Shape;917;p76"/>
          <p:cNvSpPr txBox="1"/>
          <p:nvPr>
            <p:ph type="body" idx="1"/>
          </p:nvPr>
        </p:nvSpPr>
        <p:spPr>
          <a:xfrm>
            <a:off x="4417488" y="1574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4 more frog jumps on.  </a:t>
            </a:r>
            <a:endParaRPr sz="1800"/>
          </a:p>
        </p:txBody>
      </p:sp>
      <p:sp>
        <p:nvSpPr>
          <p:cNvPr id="918" name="Google Shape;918;p76"/>
          <p:cNvSpPr txBox="1"/>
          <p:nvPr>
            <p:ph type="body" idx="1"/>
          </p:nvPr>
        </p:nvSpPr>
        <p:spPr>
          <a:xfrm>
            <a:off x="3270000" y="3968900"/>
            <a:ext cx="31080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/>
              <a:t>2 + 3 + 4 = 9 </a:t>
            </a:r>
            <a:endParaRPr sz="3000"/>
          </a:p>
        </p:txBody>
      </p:sp>
      <p:sp>
        <p:nvSpPr>
          <p:cNvPr id="919" name="Google Shape;919;p76"/>
          <p:cNvSpPr txBox="1"/>
          <p:nvPr/>
        </p:nvSpPr>
        <p:spPr>
          <a:xfrm>
            <a:off x="4916550" y="2337425"/>
            <a:ext cx="9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+ 4 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920" name="Google Shape;920;p76"/>
          <p:cNvSpPr txBox="1"/>
          <p:nvPr/>
        </p:nvSpPr>
        <p:spPr>
          <a:xfrm>
            <a:off x="2786850" y="2337425"/>
            <a:ext cx="107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+ 3           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921" name="Google Shape;921;p76"/>
          <p:cNvSpPr txBox="1"/>
          <p:nvPr/>
        </p:nvSpPr>
        <p:spPr>
          <a:xfrm>
            <a:off x="961975" y="2337425"/>
            <a:ext cx="60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922" name="Google Shape;922;p76"/>
          <p:cNvSpPr txBox="1"/>
          <p:nvPr/>
        </p:nvSpPr>
        <p:spPr>
          <a:xfrm>
            <a:off x="7265200" y="2337425"/>
            <a:ext cx="90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9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26" name="Shape 926"/>
        <p:cNvGrpSpPr/>
        <p:nvPr/>
      </p:nvGrpSpPr>
      <p:grpSpPr>
        <a:xfrm>
          <a:off x="0" y="0"/>
          <a:ext cx="0" cy="0"/>
        </a:xfrm>
      </p:grpSpPr>
      <p:sp>
        <p:nvSpPr>
          <p:cNvPr id="927" name="Google Shape;927;p77"/>
          <p:cNvSpPr txBox="1"/>
          <p:nvPr>
            <p:ph type="body" idx="1"/>
          </p:nvPr>
        </p:nvSpPr>
        <p:spPr>
          <a:xfrm>
            <a:off x="324000" y="759300"/>
            <a:ext cx="78852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How could you write the problem as an equation?  </a:t>
            </a:r>
            <a:endParaRPr/>
          </a:p>
        </p:txBody>
      </p:sp>
      <p:sp>
        <p:nvSpPr>
          <p:cNvPr id="928" name="Google Shape;928;p7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sp>
        <p:nvSpPr>
          <p:cNvPr id="929" name="Google Shape;929;p77"/>
          <p:cNvSpPr txBox="1"/>
          <p:nvPr>
            <p:ph type="body" idx="1"/>
          </p:nvPr>
        </p:nvSpPr>
        <p:spPr>
          <a:xfrm>
            <a:off x="422625" y="1574225"/>
            <a:ext cx="15693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2 frogs.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930" name="Google Shape;930;p77"/>
          <p:cNvSpPr txBox="1"/>
          <p:nvPr>
            <p:ph type="body" idx="1"/>
          </p:nvPr>
        </p:nvSpPr>
        <p:spPr>
          <a:xfrm>
            <a:off x="2330700" y="1574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3 more frogs jump on.  </a:t>
            </a:r>
            <a:endParaRPr sz="1800"/>
          </a:p>
        </p:txBody>
      </p:sp>
      <p:sp>
        <p:nvSpPr>
          <p:cNvPr id="931" name="Google Shape;931;p77"/>
          <p:cNvSpPr txBox="1"/>
          <p:nvPr>
            <p:ph type="body" idx="1"/>
          </p:nvPr>
        </p:nvSpPr>
        <p:spPr>
          <a:xfrm>
            <a:off x="6656975" y="1574225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9 frogs on the log. </a:t>
            </a:r>
            <a:endParaRPr sz="1800"/>
          </a:p>
        </p:txBody>
      </p:sp>
      <p:sp>
        <p:nvSpPr>
          <p:cNvPr id="932" name="Google Shape;932;p77"/>
          <p:cNvSpPr txBox="1"/>
          <p:nvPr>
            <p:ph type="body" idx="1"/>
          </p:nvPr>
        </p:nvSpPr>
        <p:spPr>
          <a:xfrm>
            <a:off x="4417488" y="1574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4 more frog jumps on.  </a:t>
            </a:r>
            <a:endParaRPr sz="1800"/>
          </a:p>
        </p:txBody>
      </p:sp>
      <p:sp>
        <p:nvSpPr>
          <p:cNvPr id="933" name="Google Shape;933;p77"/>
          <p:cNvSpPr txBox="1"/>
          <p:nvPr/>
        </p:nvSpPr>
        <p:spPr>
          <a:xfrm>
            <a:off x="4916550" y="2337425"/>
            <a:ext cx="9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+ 4 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934" name="Google Shape;934;p77"/>
          <p:cNvSpPr txBox="1"/>
          <p:nvPr/>
        </p:nvSpPr>
        <p:spPr>
          <a:xfrm>
            <a:off x="2786850" y="2337425"/>
            <a:ext cx="107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+ 3           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935" name="Google Shape;935;p77"/>
          <p:cNvSpPr txBox="1"/>
          <p:nvPr/>
        </p:nvSpPr>
        <p:spPr>
          <a:xfrm>
            <a:off x="961975" y="2337425"/>
            <a:ext cx="60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936" name="Google Shape;936;p77"/>
          <p:cNvSpPr txBox="1"/>
          <p:nvPr/>
        </p:nvSpPr>
        <p:spPr>
          <a:xfrm>
            <a:off x="7265200" y="2337425"/>
            <a:ext cx="90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9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937" name="Google Shape;937;p77"/>
          <p:cNvSpPr/>
          <p:nvPr/>
        </p:nvSpPr>
        <p:spPr>
          <a:xfrm>
            <a:off x="3178600" y="3894675"/>
            <a:ext cx="1033500" cy="613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938" name="Google Shape;938;p77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>
            <a:off x="4916550" y="2983925"/>
            <a:ext cx="3156849" cy="963851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77"/>
          <p:cNvSpPr txBox="1"/>
          <p:nvPr/>
        </p:nvSpPr>
        <p:spPr>
          <a:xfrm flipH="1">
            <a:off x="4957969" y="3102900"/>
            <a:ext cx="30795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"/>
                <a:ea typeface="Lexend"/>
                <a:cs typeface="Lexend"/>
                <a:sym typeface="Lexend"/>
              </a:rPr>
              <a:t>I spotted that 2 + 3 = 5     I also know that 5 + 4 = 9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40" name="Google Shape;94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8620" y="3477138"/>
            <a:ext cx="777193" cy="8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77"/>
          <p:cNvSpPr txBox="1"/>
          <p:nvPr>
            <p:ph type="body" idx="1"/>
          </p:nvPr>
        </p:nvSpPr>
        <p:spPr>
          <a:xfrm>
            <a:off x="3270000" y="3968900"/>
            <a:ext cx="31080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/>
              <a:t>2 + 3 + 4 = 9 </a:t>
            </a:r>
            <a:endParaRPr sz="3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45" name="Shape 945"/>
        <p:cNvGrpSpPr/>
        <p:nvPr/>
      </p:nvGrpSpPr>
      <p:grpSpPr>
        <a:xfrm>
          <a:off x="0" y="0"/>
          <a:ext cx="0" cy="0"/>
        </a:xfrm>
      </p:grpSpPr>
      <p:sp>
        <p:nvSpPr>
          <p:cNvPr id="946" name="Google Shape;946;p78"/>
          <p:cNvSpPr txBox="1"/>
          <p:nvPr>
            <p:ph type="body" idx="1"/>
          </p:nvPr>
        </p:nvSpPr>
        <p:spPr>
          <a:xfrm>
            <a:off x="324000" y="759300"/>
            <a:ext cx="5193300" cy="48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is icing some cakes. </a:t>
            </a:r>
            <a:endParaRPr/>
          </a:p>
        </p:txBody>
      </p:sp>
      <p:sp>
        <p:nvSpPr>
          <p:cNvPr id="947" name="Google Shape;947;p7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sp>
        <p:nvSpPr>
          <p:cNvPr id="948" name="Google Shape;948;p78"/>
          <p:cNvSpPr txBox="1"/>
          <p:nvPr>
            <p:ph type="body" idx="1"/>
          </p:nvPr>
        </p:nvSpPr>
        <p:spPr>
          <a:xfrm>
            <a:off x="297100" y="1252938"/>
            <a:ext cx="16677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5 cakes are iced.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949" name="Google Shape;949;p78"/>
          <p:cNvSpPr txBox="1"/>
          <p:nvPr>
            <p:ph type="body" idx="1"/>
          </p:nvPr>
        </p:nvSpPr>
        <p:spPr>
          <a:xfrm>
            <a:off x="2212625" y="1252938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5 more cakes are iced.  </a:t>
            </a:r>
            <a:endParaRPr sz="1800"/>
          </a:p>
        </p:txBody>
      </p:sp>
      <p:sp>
        <p:nvSpPr>
          <p:cNvPr id="950" name="Google Shape;950;p78"/>
          <p:cNvSpPr/>
          <p:nvPr/>
        </p:nvSpPr>
        <p:spPr>
          <a:xfrm>
            <a:off x="2042150" y="2138600"/>
            <a:ext cx="4632000" cy="180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51" name="Google Shape;951;p78"/>
          <p:cNvSpPr/>
          <p:nvPr/>
        </p:nvSpPr>
        <p:spPr>
          <a:xfrm>
            <a:off x="2324500" y="2318750"/>
            <a:ext cx="4080900" cy="13920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952" name="Google Shape;952;p78"/>
          <p:cNvPicPr preferRelativeResize="0"/>
          <p:nvPr/>
        </p:nvPicPr>
        <p:blipFill>
          <a:blip r:embed="rId3">
            <a:alphaModFix/>
          </a:blip>
          <a:srcRect l="77631" t="48725" r="6395" b="9611"/>
          <a:stretch>
            <a:fillRect/>
          </a:stretch>
        </p:blipFill>
        <p:spPr>
          <a:xfrm>
            <a:off x="2533162" y="2561523"/>
            <a:ext cx="550528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78"/>
          <p:cNvPicPr preferRelativeResize="0"/>
          <p:nvPr/>
        </p:nvPicPr>
        <p:blipFill>
          <a:blip r:embed="rId3">
            <a:alphaModFix/>
          </a:blip>
          <a:srcRect l="59599" t="48725" r="23512" b="9611"/>
          <a:stretch>
            <a:fillRect/>
          </a:stretch>
        </p:blipFill>
        <p:spPr>
          <a:xfrm>
            <a:off x="2968604" y="2138611"/>
            <a:ext cx="58207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78"/>
          <p:cNvPicPr preferRelativeResize="0"/>
          <p:nvPr/>
        </p:nvPicPr>
        <p:blipFill>
          <a:blip r:embed="rId3">
            <a:alphaModFix/>
          </a:blip>
          <a:srcRect l="41342" t="48725" r="41768" b="9611"/>
          <a:stretch>
            <a:fillRect/>
          </a:stretch>
        </p:blipFill>
        <p:spPr>
          <a:xfrm>
            <a:off x="3461182" y="2009192"/>
            <a:ext cx="58207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78"/>
          <p:cNvPicPr preferRelativeResize="0"/>
          <p:nvPr/>
        </p:nvPicPr>
        <p:blipFill>
          <a:blip r:embed="rId3">
            <a:alphaModFix/>
          </a:blip>
          <a:srcRect l="23314" t="49633" r="59797" b="8703"/>
          <a:stretch>
            <a:fillRect/>
          </a:stretch>
        </p:blipFill>
        <p:spPr>
          <a:xfrm>
            <a:off x="3879905" y="2617350"/>
            <a:ext cx="58207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78"/>
          <p:cNvPicPr preferRelativeResize="0"/>
          <p:nvPr/>
        </p:nvPicPr>
        <p:blipFill>
          <a:blip r:embed="rId3">
            <a:alphaModFix/>
          </a:blip>
          <a:srcRect l="5286" t="49633" r="77825" b="8703"/>
          <a:stretch>
            <a:fillRect/>
          </a:stretch>
        </p:blipFill>
        <p:spPr>
          <a:xfrm>
            <a:off x="3297818" y="2824113"/>
            <a:ext cx="58207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78"/>
          <p:cNvPicPr preferRelativeResize="0"/>
          <p:nvPr/>
        </p:nvPicPr>
        <p:blipFill>
          <a:blip r:embed="rId3">
            <a:alphaModFix/>
          </a:blip>
          <a:srcRect l="5808" t="8429" r="78218" b="53081"/>
          <a:stretch>
            <a:fillRect/>
          </a:stretch>
        </p:blipFill>
        <p:spPr>
          <a:xfrm>
            <a:off x="4449750" y="1770464"/>
            <a:ext cx="520914" cy="706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78"/>
          <p:cNvPicPr preferRelativeResize="0"/>
          <p:nvPr/>
        </p:nvPicPr>
        <p:blipFill>
          <a:blip r:embed="rId3">
            <a:alphaModFix/>
          </a:blip>
          <a:srcRect l="23547" t="8428" r="60479" b="49908"/>
          <a:stretch>
            <a:fillRect/>
          </a:stretch>
        </p:blipFill>
        <p:spPr>
          <a:xfrm>
            <a:off x="4605612" y="2502763"/>
            <a:ext cx="520914" cy="76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78"/>
          <p:cNvPicPr preferRelativeResize="0"/>
          <p:nvPr/>
        </p:nvPicPr>
        <p:blipFill>
          <a:blip r:embed="rId3">
            <a:alphaModFix/>
          </a:blip>
          <a:srcRect l="42030" t="8432" r="41996" b="49904"/>
          <a:stretch>
            <a:fillRect/>
          </a:stretch>
        </p:blipFill>
        <p:spPr>
          <a:xfrm>
            <a:off x="4982912" y="2984413"/>
            <a:ext cx="520914" cy="76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78"/>
          <p:cNvPicPr preferRelativeResize="0"/>
          <p:nvPr/>
        </p:nvPicPr>
        <p:blipFill>
          <a:blip r:embed="rId3">
            <a:alphaModFix/>
          </a:blip>
          <a:srcRect l="59373" t="8432" r="24652" b="49904"/>
          <a:stretch>
            <a:fillRect/>
          </a:stretch>
        </p:blipFill>
        <p:spPr>
          <a:xfrm>
            <a:off x="4441632" y="3127675"/>
            <a:ext cx="520914" cy="76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78"/>
          <p:cNvPicPr preferRelativeResize="0"/>
          <p:nvPr/>
        </p:nvPicPr>
        <p:blipFill>
          <a:blip r:embed="rId3">
            <a:alphaModFix/>
          </a:blip>
          <a:srcRect l="77402" t="8432" r="6624" b="49904"/>
          <a:stretch>
            <a:fillRect/>
          </a:stretch>
        </p:blipFill>
        <p:spPr>
          <a:xfrm>
            <a:off x="3999109" y="2080117"/>
            <a:ext cx="520914" cy="76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72887" y="2173188"/>
            <a:ext cx="791587" cy="87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66" name="Shape 966"/>
        <p:cNvGrpSpPr/>
        <p:nvPr/>
      </p:nvGrpSpPr>
      <p:grpSpPr>
        <a:xfrm>
          <a:off x="0" y="0"/>
          <a:ext cx="0" cy="0"/>
        </a:xfrm>
      </p:grpSpPr>
      <p:sp>
        <p:nvSpPr>
          <p:cNvPr id="967" name="Google Shape;967;p79"/>
          <p:cNvSpPr txBox="1"/>
          <p:nvPr>
            <p:ph type="body" idx="1"/>
          </p:nvPr>
        </p:nvSpPr>
        <p:spPr>
          <a:xfrm>
            <a:off x="324000" y="759300"/>
            <a:ext cx="5193300" cy="48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is icing some cakes. </a:t>
            </a:r>
            <a:endParaRPr/>
          </a:p>
        </p:txBody>
      </p:sp>
      <p:sp>
        <p:nvSpPr>
          <p:cNvPr id="968" name="Google Shape;968;p7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sp>
        <p:nvSpPr>
          <p:cNvPr id="969" name="Google Shape;969;p79"/>
          <p:cNvSpPr txBox="1"/>
          <p:nvPr>
            <p:ph type="body" idx="1"/>
          </p:nvPr>
        </p:nvSpPr>
        <p:spPr>
          <a:xfrm>
            <a:off x="297100" y="1252938"/>
            <a:ext cx="16677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5 cakes are iced.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970" name="Google Shape;970;p79"/>
          <p:cNvSpPr txBox="1"/>
          <p:nvPr>
            <p:ph type="body" idx="1"/>
          </p:nvPr>
        </p:nvSpPr>
        <p:spPr>
          <a:xfrm>
            <a:off x="2212625" y="1252938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5 more cakes are iced.  </a:t>
            </a:r>
            <a:endParaRPr sz="1800"/>
          </a:p>
        </p:txBody>
      </p:sp>
      <p:sp>
        <p:nvSpPr>
          <p:cNvPr id="971" name="Google Shape;971;p79"/>
          <p:cNvSpPr/>
          <p:nvPr/>
        </p:nvSpPr>
        <p:spPr>
          <a:xfrm>
            <a:off x="2042150" y="2138600"/>
            <a:ext cx="4632000" cy="180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72" name="Google Shape;972;p79"/>
          <p:cNvSpPr/>
          <p:nvPr/>
        </p:nvSpPr>
        <p:spPr>
          <a:xfrm>
            <a:off x="2324500" y="2318750"/>
            <a:ext cx="4080900" cy="13920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973" name="Google Shape;973;p79"/>
          <p:cNvPicPr preferRelativeResize="0"/>
          <p:nvPr/>
        </p:nvPicPr>
        <p:blipFill>
          <a:blip r:embed="rId3">
            <a:alphaModFix/>
          </a:blip>
          <a:srcRect l="77631" t="48725" r="6395" b="9611"/>
          <a:stretch>
            <a:fillRect/>
          </a:stretch>
        </p:blipFill>
        <p:spPr>
          <a:xfrm>
            <a:off x="2533162" y="2561523"/>
            <a:ext cx="550528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79"/>
          <p:cNvPicPr preferRelativeResize="0"/>
          <p:nvPr/>
        </p:nvPicPr>
        <p:blipFill>
          <a:blip r:embed="rId3">
            <a:alphaModFix/>
          </a:blip>
          <a:srcRect l="59599" t="48725" r="23512" b="9611"/>
          <a:stretch>
            <a:fillRect/>
          </a:stretch>
        </p:blipFill>
        <p:spPr>
          <a:xfrm>
            <a:off x="2968604" y="2138611"/>
            <a:ext cx="58207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79"/>
          <p:cNvPicPr preferRelativeResize="0"/>
          <p:nvPr/>
        </p:nvPicPr>
        <p:blipFill>
          <a:blip r:embed="rId3">
            <a:alphaModFix/>
          </a:blip>
          <a:srcRect l="41342" t="48725" r="41768" b="9611"/>
          <a:stretch>
            <a:fillRect/>
          </a:stretch>
        </p:blipFill>
        <p:spPr>
          <a:xfrm>
            <a:off x="3461182" y="2009192"/>
            <a:ext cx="58207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79"/>
          <p:cNvPicPr preferRelativeResize="0"/>
          <p:nvPr/>
        </p:nvPicPr>
        <p:blipFill>
          <a:blip r:embed="rId3">
            <a:alphaModFix/>
          </a:blip>
          <a:srcRect l="23314" t="49633" r="59797" b="8703"/>
          <a:stretch>
            <a:fillRect/>
          </a:stretch>
        </p:blipFill>
        <p:spPr>
          <a:xfrm>
            <a:off x="3879905" y="2617350"/>
            <a:ext cx="58207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79"/>
          <p:cNvPicPr preferRelativeResize="0"/>
          <p:nvPr/>
        </p:nvPicPr>
        <p:blipFill>
          <a:blip r:embed="rId3">
            <a:alphaModFix/>
          </a:blip>
          <a:srcRect l="5286" t="49633" r="77825" b="8703"/>
          <a:stretch>
            <a:fillRect/>
          </a:stretch>
        </p:blipFill>
        <p:spPr>
          <a:xfrm>
            <a:off x="3297818" y="2824113"/>
            <a:ext cx="58207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79"/>
          <p:cNvPicPr preferRelativeResize="0"/>
          <p:nvPr/>
        </p:nvPicPr>
        <p:blipFill>
          <a:blip r:embed="rId3">
            <a:alphaModFix/>
          </a:blip>
          <a:srcRect l="5808" t="8429" r="78218" b="53081"/>
          <a:stretch>
            <a:fillRect/>
          </a:stretch>
        </p:blipFill>
        <p:spPr>
          <a:xfrm>
            <a:off x="4449750" y="1770464"/>
            <a:ext cx="520914" cy="706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79"/>
          <p:cNvPicPr preferRelativeResize="0"/>
          <p:nvPr/>
        </p:nvPicPr>
        <p:blipFill>
          <a:blip r:embed="rId3">
            <a:alphaModFix/>
          </a:blip>
          <a:srcRect l="23547" t="8428" r="60479" b="49908"/>
          <a:stretch>
            <a:fillRect/>
          </a:stretch>
        </p:blipFill>
        <p:spPr>
          <a:xfrm>
            <a:off x="4605612" y="2502763"/>
            <a:ext cx="520914" cy="76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79"/>
          <p:cNvPicPr preferRelativeResize="0"/>
          <p:nvPr/>
        </p:nvPicPr>
        <p:blipFill>
          <a:blip r:embed="rId3">
            <a:alphaModFix/>
          </a:blip>
          <a:srcRect l="42030" t="8432" r="41996" b="49904"/>
          <a:stretch>
            <a:fillRect/>
          </a:stretch>
        </p:blipFill>
        <p:spPr>
          <a:xfrm>
            <a:off x="4982912" y="2984413"/>
            <a:ext cx="520914" cy="76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79"/>
          <p:cNvPicPr preferRelativeResize="0"/>
          <p:nvPr/>
        </p:nvPicPr>
        <p:blipFill>
          <a:blip r:embed="rId3">
            <a:alphaModFix/>
          </a:blip>
          <a:srcRect l="59373" t="8432" r="24652" b="49904"/>
          <a:stretch>
            <a:fillRect/>
          </a:stretch>
        </p:blipFill>
        <p:spPr>
          <a:xfrm>
            <a:off x="4441632" y="3127675"/>
            <a:ext cx="520914" cy="76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79"/>
          <p:cNvPicPr preferRelativeResize="0"/>
          <p:nvPr/>
        </p:nvPicPr>
        <p:blipFill>
          <a:blip r:embed="rId3">
            <a:alphaModFix/>
          </a:blip>
          <a:srcRect l="77402" t="8432" r="6624" b="49904"/>
          <a:stretch>
            <a:fillRect/>
          </a:stretch>
        </p:blipFill>
        <p:spPr>
          <a:xfrm>
            <a:off x="3999109" y="2080117"/>
            <a:ext cx="520914" cy="764609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79"/>
          <p:cNvSpPr txBox="1"/>
          <p:nvPr>
            <p:ph type="body" idx="1"/>
          </p:nvPr>
        </p:nvSpPr>
        <p:spPr>
          <a:xfrm>
            <a:off x="6420200" y="1186013"/>
            <a:ext cx="24267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13 cakes with icing. </a:t>
            </a:r>
            <a:endParaRPr sz="1800"/>
          </a:p>
        </p:txBody>
      </p:sp>
      <p:sp>
        <p:nvSpPr>
          <p:cNvPr id="984" name="Google Shape;984;p79"/>
          <p:cNvSpPr txBox="1"/>
          <p:nvPr>
            <p:ph type="body" idx="1"/>
          </p:nvPr>
        </p:nvSpPr>
        <p:spPr>
          <a:xfrm>
            <a:off x="4323138" y="1205500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3 more cakes are iced.  </a:t>
            </a:r>
            <a:endParaRPr sz="1800"/>
          </a:p>
        </p:txBody>
      </p:sp>
      <p:pic>
        <p:nvPicPr>
          <p:cNvPr id="985" name="Google Shape;985;p79"/>
          <p:cNvPicPr preferRelativeResize="0"/>
          <p:nvPr/>
        </p:nvPicPr>
        <p:blipFill>
          <a:blip r:embed="rId3">
            <a:alphaModFix/>
          </a:blip>
          <a:srcRect l="41342" t="48725" r="41768" b="9611"/>
          <a:stretch>
            <a:fillRect/>
          </a:stretch>
        </p:blipFill>
        <p:spPr>
          <a:xfrm>
            <a:off x="5278318" y="2556858"/>
            <a:ext cx="527590" cy="65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79"/>
          <p:cNvPicPr preferRelativeResize="0"/>
          <p:nvPr/>
        </p:nvPicPr>
        <p:blipFill>
          <a:blip r:embed="rId3">
            <a:alphaModFix/>
          </a:blip>
          <a:srcRect l="23314" t="49633" r="59797" b="8703"/>
          <a:stretch>
            <a:fillRect/>
          </a:stretch>
        </p:blipFill>
        <p:spPr>
          <a:xfrm>
            <a:off x="5805909" y="2388650"/>
            <a:ext cx="527590" cy="65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79"/>
          <p:cNvPicPr preferRelativeResize="0"/>
          <p:nvPr/>
        </p:nvPicPr>
        <p:blipFill>
          <a:blip r:embed="rId3">
            <a:alphaModFix/>
          </a:blip>
          <a:srcRect l="5286" t="49633" r="77825" b="8703"/>
          <a:stretch>
            <a:fillRect/>
          </a:stretch>
        </p:blipFill>
        <p:spPr>
          <a:xfrm>
            <a:off x="5154812" y="2040927"/>
            <a:ext cx="527590" cy="65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72887" y="2173188"/>
            <a:ext cx="791587" cy="87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92" name="Shape 992"/>
        <p:cNvGrpSpPr/>
        <p:nvPr/>
      </p:nvGrpSpPr>
      <p:grpSpPr>
        <a:xfrm>
          <a:off x="0" y="0"/>
          <a:ext cx="0" cy="0"/>
        </a:xfrm>
      </p:grpSpPr>
      <p:sp>
        <p:nvSpPr>
          <p:cNvPr id="993" name="Google Shape;993;p80"/>
          <p:cNvSpPr txBox="1"/>
          <p:nvPr>
            <p:ph type="body" idx="1"/>
          </p:nvPr>
        </p:nvSpPr>
        <p:spPr>
          <a:xfrm>
            <a:off x="324000" y="759300"/>
            <a:ext cx="6139800" cy="48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You can show this problem using 10s frames. 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994" name="Google Shape;994;p8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sp>
        <p:nvSpPr>
          <p:cNvPr id="995" name="Google Shape;995;p80"/>
          <p:cNvSpPr/>
          <p:nvPr/>
        </p:nvSpPr>
        <p:spPr>
          <a:xfrm>
            <a:off x="2298666" y="31252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96" name="Google Shape;996;p80"/>
          <p:cNvSpPr/>
          <p:nvPr/>
        </p:nvSpPr>
        <p:spPr>
          <a:xfrm>
            <a:off x="2368768" y="3195362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97" name="Google Shape;997;p80"/>
          <p:cNvSpPr/>
          <p:nvPr/>
        </p:nvSpPr>
        <p:spPr>
          <a:xfrm>
            <a:off x="2953416" y="31252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98" name="Google Shape;998;p80"/>
          <p:cNvSpPr/>
          <p:nvPr/>
        </p:nvSpPr>
        <p:spPr>
          <a:xfrm>
            <a:off x="3023518" y="3195362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99" name="Google Shape;999;p80"/>
          <p:cNvSpPr/>
          <p:nvPr/>
        </p:nvSpPr>
        <p:spPr>
          <a:xfrm>
            <a:off x="3608166" y="31252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0" name="Google Shape;1000;p80"/>
          <p:cNvSpPr/>
          <p:nvPr/>
        </p:nvSpPr>
        <p:spPr>
          <a:xfrm>
            <a:off x="3678268" y="3195362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1" name="Google Shape;1001;p80"/>
          <p:cNvSpPr/>
          <p:nvPr/>
        </p:nvSpPr>
        <p:spPr>
          <a:xfrm>
            <a:off x="1643916" y="31252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2" name="Google Shape;1002;p80"/>
          <p:cNvSpPr/>
          <p:nvPr/>
        </p:nvSpPr>
        <p:spPr>
          <a:xfrm>
            <a:off x="1714018" y="3195362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3" name="Google Shape;1003;p80"/>
          <p:cNvSpPr/>
          <p:nvPr/>
        </p:nvSpPr>
        <p:spPr>
          <a:xfrm>
            <a:off x="989166" y="31252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4" name="Google Shape;1004;p80"/>
          <p:cNvSpPr/>
          <p:nvPr/>
        </p:nvSpPr>
        <p:spPr>
          <a:xfrm>
            <a:off x="1059268" y="3195362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5" name="Google Shape;1005;p80"/>
          <p:cNvSpPr/>
          <p:nvPr/>
        </p:nvSpPr>
        <p:spPr>
          <a:xfrm>
            <a:off x="2298666" y="24705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6" name="Google Shape;1006;p80"/>
          <p:cNvSpPr/>
          <p:nvPr/>
        </p:nvSpPr>
        <p:spPr>
          <a:xfrm>
            <a:off x="2368768" y="2540612"/>
            <a:ext cx="514500" cy="51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7" name="Google Shape;1007;p80"/>
          <p:cNvSpPr/>
          <p:nvPr/>
        </p:nvSpPr>
        <p:spPr>
          <a:xfrm>
            <a:off x="2953416" y="24705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8" name="Google Shape;1008;p80"/>
          <p:cNvSpPr/>
          <p:nvPr/>
        </p:nvSpPr>
        <p:spPr>
          <a:xfrm>
            <a:off x="3023518" y="2540612"/>
            <a:ext cx="514500" cy="51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9" name="Google Shape;1009;p80"/>
          <p:cNvSpPr/>
          <p:nvPr/>
        </p:nvSpPr>
        <p:spPr>
          <a:xfrm>
            <a:off x="3608166" y="24705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0" name="Google Shape;1010;p80"/>
          <p:cNvSpPr/>
          <p:nvPr/>
        </p:nvSpPr>
        <p:spPr>
          <a:xfrm>
            <a:off x="3678268" y="2540612"/>
            <a:ext cx="514500" cy="51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1" name="Google Shape;1011;p80"/>
          <p:cNvSpPr/>
          <p:nvPr/>
        </p:nvSpPr>
        <p:spPr>
          <a:xfrm>
            <a:off x="1643916" y="24705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2" name="Google Shape;1012;p80"/>
          <p:cNvSpPr/>
          <p:nvPr/>
        </p:nvSpPr>
        <p:spPr>
          <a:xfrm>
            <a:off x="1714018" y="2540612"/>
            <a:ext cx="514500" cy="51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3" name="Google Shape;1013;p80"/>
          <p:cNvSpPr/>
          <p:nvPr/>
        </p:nvSpPr>
        <p:spPr>
          <a:xfrm>
            <a:off x="989166" y="24705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4" name="Google Shape;1014;p80"/>
          <p:cNvSpPr/>
          <p:nvPr/>
        </p:nvSpPr>
        <p:spPr>
          <a:xfrm>
            <a:off x="1059268" y="2540612"/>
            <a:ext cx="514500" cy="514500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5" name="Google Shape;1015;p80"/>
          <p:cNvSpPr/>
          <p:nvPr/>
        </p:nvSpPr>
        <p:spPr>
          <a:xfrm>
            <a:off x="5862241" y="31252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6" name="Google Shape;1016;p80"/>
          <p:cNvSpPr/>
          <p:nvPr/>
        </p:nvSpPr>
        <p:spPr>
          <a:xfrm>
            <a:off x="6516991" y="31252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7" name="Google Shape;1017;p80"/>
          <p:cNvSpPr/>
          <p:nvPr/>
        </p:nvSpPr>
        <p:spPr>
          <a:xfrm>
            <a:off x="7171741" y="31252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8" name="Google Shape;1018;p80"/>
          <p:cNvSpPr/>
          <p:nvPr/>
        </p:nvSpPr>
        <p:spPr>
          <a:xfrm>
            <a:off x="5207491" y="31252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9" name="Google Shape;1019;p80"/>
          <p:cNvSpPr/>
          <p:nvPr/>
        </p:nvSpPr>
        <p:spPr>
          <a:xfrm>
            <a:off x="4552741" y="312526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0" name="Google Shape;1020;p80"/>
          <p:cNvSpPr/>
          <p:nvPr/>
        </p:nvSpPr>
        <p:spPr>
          <a:xfrm>
            <a:off x="5862241" y="24705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1" name="Google Shape;1021;p80"/>
          <p:cNvSpPr/>
          <p:nvPr/>
        </p:nvSpPr>
        <p:spPr>
          <a:xfrm>
            <a:off x="5932343" y="2540612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2" name="Google Shape;1022;p80"/>
          <p:cNvSpPr/>
          <p:nvPr/>
        </p:nvSpPr>
        <p:spPr>
          <a:xfrm>
            <a:off x="6516991" y="24705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3" name="Google Shape;1023;p80"/>
          <p:cNvSpPr/>
          <p:nvPr/>
        </p:nvSpPr>
        <p:spPr>
          <a:xfrm>
            <a:off x="7171741" y="24705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4" name="Google Shape;1024;p80"/>
          <p:cNvSpPr/>
          <p:nvPr/>
        </p:nvSpPr>
        <p:spPr>
          <a:xfrm>
            <a:off x="5207491" y="24705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5" name="Google Shape;1025;p80"/>
          <p:cNvSpPr/>
          <p:nvPr/>
        </p:nvSpPr>
        <p:spPr>
          <a:xfrm>
            <a:off x="5277593" y="2540612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6" name="Google Shape;1026;p80"/>
          <p:cNvSpPr/>
          <p:nvPr/>
        </p:nvSpPr>
        <p:spPr>
          <a:xfrm>
            <a:off x="4552741" y="2470510"/>
            <a:ext cx="654900" cy="65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7" name="Google Shape;1027;p80"/>
          <p:cNvSpPr/>
          <p:nvPr/>
        </p:nvSpPr>
        <p:spPr>
          <a:xfrm>
            <a:off x="4622843" y="2540612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8" name="Google Shape;1028;p80"/>
          <p:cNvSpPr txBox="1"/>
          <p:nvPr>
            <p:ph type="body" idx="1"/>
          </p:nvPr>
        </p:nvSpPr>
        <p:spPr>
          <a:xfrm>
            <a:off x="365775" y="1456513"/>
            <a:ext cx="16677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5 cakes are iced.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1029" name="Google Shape;1029;p80"/>
          <p:cNvSpPr txBox="1"/>
          <p:nvPr>
            <p:ph type="body" idx="1"/>
          </p:nvPr>
        </p:nvSpPr>
        <p:spPr>
          <a:xfrm>
            <a:off x="2281300" y="1456513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5 more cakes are iced.  </a:t>
            </a:r>
            <a:endParaRPr sz="1800"/>
          </a:p>
        </p:txBody>
      </p:sp>
      <p:sp>
        <p:nvSpPr>
          <p:cNvPr id="1030" name="Google Shape;1030;p80"/>
          <p:cNvSpPr txBox="1"/>
          <p:nvPr>
            <p:ph type="body" idx="1"/>
          </p:nvPr>
        </p:nvSpPr>
        <p:spPr>
          <a:xfrm>
            <a:off x="6488875" y="1389588"/>
            <a:ext cx="24267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13 cakes with icing. </a:t>
            </a:r>
            <a:endParaRPr sz="1800"/>
          </a:p>
        </p:txBody>
      </p:sp>
      <p:sp>
        <p:nvSpPr>
          <p:cNvPr id="1031" name="Google Shape;1031;p80"/>
          <p:cNvSpPr txBox="1"/>
          <p:nvPr>
            <p:ph type="body" idx="1"/>
          </p:nvPr>
        </p:nvSpPr>
        <p:spPr>
          <a:xfrm>
            <a:off x="4391813" y="140907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3 more cakes are iced.  </a:t>
            </a:r>
            <a:endParaRPr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35" name="Shape 1035"/>
        <p:cNvGrpSpPr/>
        <p:nvPr/>
      </p:nvGrpSpPr>
      <p:grpSpPr>
        <a:xfrm>
          <a:off x="0" y="0"/>
          <a:ext cx="0" cy="0"/>
        </a:xfrm>
      </p:grpSpPr>
      <p:sp>
        <p:nvSpPr>
          <p:cNvPr id="1036" name="Google Shape;1036;p81"/>
          <p:cNvSpPr txBox="1"/>
          <p:nvPr>
            <p:ph type="body" idx="1"/>
          </p:nvPr>
        </p:nvSpPr>
        <p:spPr>
          <a:xfrm>
            <a:off x="324000" y="759300"/>
            <a:ext cx="6841800" cy="48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How could you write the problem as an equation? 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037" name="Google Shape;1037;p8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pic>
        <p:nvPicPr>
          <p:cNvPr id="1038" name="Google Shape;1038;p81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 rot="10800000">
            <a:off x="1381290" y="3827250"/>
            <a:ext cx="3556173" cy="8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81"/>
          <p:cNvSpPr txBox="1"/>
          <p:nvPr>
            <p:ph type="body" idx="1"/>
          </p:nvPr>
        </p:nvSpPr>
        <p:spPr>
          <a:xfrm flipH="1">
            <a:off x="1614301" y="4009150"/>
            <a:ext cx="31512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You could work out the </a:t>
            </a:r>
            <a:r>
              <a:rPr lang="en-GB" sz="1800" b="1"/>
              <a:t>sum</a:t>
            </a:r>
            <a:r>
              <a:rPr lang="en-GB" sz="1800"/>
              <a:t> of 5 + 5 by doubling 5.    </a:t>
            </a:r>
            <a:endParaRPr sz="1800"/>
          </a:p>
        </p:txBody>
      </p:sp>
      <p:sp>
        <p:nvSpPr>
          <p:cNvPr id="1040" name="Google Shape;1040;p81"/>
          <p:cNvSpPr txBox="1"/>
          <p:nvPr>
            <p:ph type="body" idx="1"/>
          </p:nvPr>
        </p:nvSpPr>
        <p:spPr>
          <a:xfrm>
            <a:off x="2864550" y="3163250"/>
            <a:ext cx="29109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/>
              <a:t>5 + 5 + 3 = 13</a:t>
            </a:r>
            <a:r>
              <a:rPr lang="en-GB"/>
              <a:t> </a:t>
            </a:r>
            <a:endParaRPr/>
          </a:p>
        </p:txBody>
      </p:sp>
      <p:sp>
        <p:nvSpPr>
          <p:cNvPr id="1041" name="Google Shape;1041;p81"/>
          <p:cNvSpPr txBox="1"/>
          <p:nvPr>
            <p:ph type="body" idx="1"/>
          </p:nvPr>
        </p:nvSpPr>
        <p:spPr>
          <a:xfrm>
            <a:off x="324000" y="1587975"/>
            <a:ext cx="16677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5 cakes are iced.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1042" name="Google Shape;1042;p81"/>
          <p:cNvSpPr txBox="1"/>
          <p:nvPr>
            <p:ph type="body" idx="1"/>
          </p:nvPr>
        </p:nvSpPr>
        <p:spPr>
          <a:xfrm>
            <a:off x="2174475" y="1587963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5 more cakes are iced.  </a:t>
            </a:r>
            <a:endParaRPr sz="1800"/>
          </a:p>
        </p:txBody>
      </p:sp>
      <p:sp>
        <p:nvSpPr>
          <p:cNvPr id="1043" name="Google Shape;1043;p81"/>
          <p:cNvSpPr txBox="1"/>
          <p:nvPr>
            <p:ph type="body" idx="1"/>
          </p:nvPr>
        </p:nvSpPr>
        <p:spPr>
          <a:xfrm>
            <a:off x="6382050" y="1521050"/>
            <a:ext cx="20583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13 cakes with icing. </a:t>
            </a:r>
            <a:endParaRPr sz="1800"/>
          </a:p>
        </p:txBody>
      </p:sp>
      <p:sp>
        <p:nvSpPr>
          <p:cNvPr id="1044" name="Google Shape;1044;p81"/>
          <p:cNvSpPr txBox="1"/>
          <p:nvPr>
            <p:ph type="body" idx="1"/>
          </p:nvPr>
        </p:nvSpPr>
        <p:spPr>
          <a:xfrm>
            <a:off x="4284988" y="15405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3 more cakes are iced.  </a:t>
            </a:r>
            <a:endParaRPr sz="1800"/>
          </a:p>
        </p:txBody>
      </p:sp>
      <p:sp>
        <p:nvSpPr>
          <p:cNvPr id="1045" name="Google Shape;1045;p81"/>
          <p:cNvSpPr txBox="1"/>
          <p:nvPr/>
        </p:nvSpPr>
        <p:spPr>
          <a:xfrm>
            <a:off x="4615125" y="2236388"/>
            <a:ext cx="9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+ 3 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1046" name="Google Shape;1046;p81"/>
          <p:cNvSpPr txBox="1"/>
          <p:nvPr/>
        </p:nvSpPr>
        <p:spPr>
          <a:xfrm>
            <a:off x="2620875" y="2236388"/>
            <a:ext cx="107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+ 5              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1047" name="Google Shape;1047;p81"/>
          <p:cNvSpPr txBox="1"/>
          <p:nvPr/>
        </p:nvSpPr>
        <p:spPr>
          <a:xfrm>
            <a:off x="1120725" y="2236388"/>
            <a:ext cx="60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sp>
        <p:nvSpPr>
          <p:cNvPr id="1048" name="Google Shape;1048;p81"/>
          <p:cNvSpPr txBox="1"/>
          <p:nvPr/>
        </p:nvSpPr>
        <p:spPr>
          <a:xfrm>
            <a:off x="6961050" y="2248488"/>
            <a:ext cx="90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13</a:t>
            </a: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/>
          </a:p>
        </p:txBody>
      </p:sp>
      <p:pic>
        <p:nvPicPr>
          <p:cNvPr id="1049" name="Google Shape;104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02612" y="3239988"/>
            <a:ext cx="791587" cy="87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53" name="Shape 1053"/>
        <p:cNvGrpSpPr/>
        <p:nvPr/>
      </p:nvGrpSpPr>
      <p:grpSpPr>
        <a:xfrm>
          <a:off x="0" y="0"/>
          <a:ext cx="0" cy="0"/>
        </a:xfrm>
      </p:grpSpPr>
      <p:sp>
        <p:nvSpPr>
          <p:cNvPr id="1054" name="Google Shape;1054;p8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pic>
        <p:nvPicPr>
          <p:cNvPr id="1055" name="Google Shape;105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600" y="2610792"/>
            <a:ext cx="3716300" cy="136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82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3171185" y="2678050"/>
            <a:ext cx="396819" cy="24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82"/>
          <p:cNvSpPr txBox="1"/>
          <p:nvPr>
            <p:ph type="body" idx="1"/>
          </p:nvPr>
        </p:nvSpPr>
        <p:spPr>
          <a:xfrm>
            <a:off x="349625" y="1297925"/>
            <a:ext cx="17025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4 frogs.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1058" name="Google Shape;1058;p82"/>
          <p:cNvSpPr txBox="1"/>
          <p:nvPr>
            <p:ph type="body" idx="1"/>
          </p:nvPr>
        </p:nvSpPr>
        <p:spPr>
          <a:xfrm>
            <a:off x="2233475" y="12979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2 more frogs jump on.  </a:t>
            </a:r>
            <a:endParaRPr sz="1800"/>
          </a:p>
        </p:txBody>
      </p:sp>
      <p:sp>
        <p:nvSpPr>
          <p:cNvPr id="1059" name="Google Shape;1059;p82"/>
          <p:cNvSpPr txBox="1"/>
          <p:nvPr>
            <p:ph type="body" idx="1"/>
          </p:nvPr>
        </p:nvSpPr>
        <p:spPr>
          <a:xfrm>
            <a:off x="6583975" y="1297925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</a:t>
            </a:r>
            <a:r>
              <a:rPr lang="en-GB" sz="1800" u="sng"/>
              <a:t>__</a:t>
            </a:r>
            <a:r>
              <a:rPr lang="en-GB" sz="1800"/>
              <a:t> frogs on the log. </a:t>
            </a:r>
            <a:endParaRPr sz="1800"/>
          </a:p>
        </p:txBody>
      </p:sp>
      <p:pic>
        <p:nvPicPr>
          <p:cNvPr id="1060" name="Google Shape;1060;p82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2686184" y="2662013"/>
            <a:ext cx="504569" cy="30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82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2587275" y="1917445"/>
            <a:ext cx="421163" cy="242567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82"/>
          <p:cNvSpPr txBox="1"/>
          <p:nvPr>
            <p:ph type="body" idx="1"/>
          </p:nvPr>
        </p:nvSpPr>
        <p:spPr>
          <a:xfrm>
            <a:off x="4344488" y="12979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4 more frogs jump on.  </a:t>
            </a:r>
            <a:endParaRPr sz="1800"/>
          </a:p>
        </p:txBody>
      </p:sp>
      <p:pic>
        <p:nvPicPr>
          <p:cNvPr id="1063" name="Google Shape;1063;p82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3025536" y="1917437"/>
            <a:ext cx="421163" cy="24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82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5132057" y="2138612"/>
            <a:ext cx="385394" cy="21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82"/>
          <p:cNvSpPr txBox="1"/>
          <p:nvPr>
            <p:ph type="body" idx="1"/>
          </p:nvPr>
        </p:nvSpPr>
        <p:spPr>
          <a:xfrm>
            <a:off x="324000" y="4054775"/>
            <a:ext cx="86274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Represent this problem using a 10s frame. </a:t>
            </a:r>
            <a:br>
              <a:rPr lang="en-GB"/>
            </a:br>
            <a:r>
              <a:rPr lang="en-GB"/>
              <a:t>Write the equation.  </a:t>
            </a:r>
            <a:endParaRPr/>
          </a:p>
        </p:txBody>
      </p:sp>
      <p:pic>
        <p:nvPicPr>
          <p:cNvPr id="1066" name="Google Shape;1066;p82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 rot="-404932">
            <a:off x="2643039" y="2902806"/>
            <a:ext cx="396545" cy="24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82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4712025" y="1893249"/>
            <a:ext cx="385394" cy="21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82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5132048" y="1893249"/>
            <a:ext cx="385394" cy="21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82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4712025" y="2138612"/>
            <a:ext cx="385394" cy="21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82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 rot="-201732">
            <a:off x="3071528" y="2911640"/>
            <a:ext cx="368151" cy="225102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82"/>
          <p:cNvSpPr txBox="1"/>
          <p:nvPr>
            <p:ph type="body" idx="1"/>
          </p:nvPr>
        </p:nvSpPr>
        <p:spPr>
          <a:xfrm>
            <a:off x="324000" y="759300"/>
            <a:ext cx="48654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Some frogs are sitting on a log. </a:t>
            </a:r>
            <a:endParaRPr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755" name="Shape 755"/>
        <p:cNvGrpSpPr/>
        <p:nvPr/>
      </p:nvGrpSpPr>
      <p:grpSpPr>
        <a:xfrm>
          <a:off x="0" y="0"/>
          <a:ext cx="0" cy="0"/>
        </a:xfrm>
      </p:grpSpPr>
      <p:sp>
        <p:nvSpPr>
          <p:cNvPr id="756" name="Google Shape;756;p65"/>
          <p:cNvSpPr txBox="1"/>
          <p:nvPr/>
        </p:nvSpPr>
        <p:spPr>
          <a:xfrm>
            <a:off x="5590850" y="725950"/>
            <a:ext cx="192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 u="sng">
                <a:solidFill>
                  <a:srgbClr val="374CF1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use Oak lessons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075" name="Shape 1075"/>
        <p:cNvGrpSpPr/>
        <p:nvPr/>
      </p:nvGrpSpPr>
      <p:grpSpPr>
        <a:xfrm>
          <a:off x="0" y="0"/>
          <a:ext cx="0" cy="0"/>
        </a:xfrm>
      </p:grpSpPr>
      <p:sp>
        <p:nvSpPr>
          <p:cNvPr id="1076" name="Google Shape;1076;p8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sp>
        <p:nvSpPr>
          <p:cNvPr id="1077" name="Google Shape;1077;p83"/>
          <p:cNvSpPr txBox="1"/>
          <p:nvPr>
            <p:ph type="body" idx="1"/>
          </p:nvPr>
        </p:nvSpPr>
        <p:spPr>
          <a:xfrm>
            <a:off x="3952575" y="3873600"/>
            <a:ext cx="26583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latin typeface="ABeeZee"/>
                <a:ea typeface="ABeeZee"/>
                <a:cs typeface="ABeeZee"/>
                <a:sym typeface="ABeeZee"/>
              </a:rPr>
              <a:t>4 + 2 + 4 = 10</a:t>
            </a:r>
            <a:r>
              <a:rPr lang="en-GB"/>
              <a:t> </a:t>
            </a:r>
            <a:endParaRPr/>
          </a:p>
        </p:txBody>
      </p:sp>
      <p:sp>
        <p:nvSpPr>
          <p:cNvPr id="1078" name="Google Shape;1078;p83"/>
          <p:cNvSpPr/>
          <p:nvPr/>
        </p:nvSpPr>
        <p:spPr>
          <a:xfrm>
            <a:off x="4115466" y="2928972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79" name="Google Shape;1079;p83"/>
          <p:cNvSpPr/>
          <p:nvPr/>
        </p:nvSpPr>
        <p:spPr>
          <a:xfrm>
            <a:off x="4185568" y="2999074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0" name="Google Shape;1080;p83"/>
          <p:cNvSpPr/>
          <p:nvPr/>
        </p:nvSpPr>
        <p:spPr>
          <a:xfrm>
            <a:off x="4770216" y="2928972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1" name="Google Shape;1081;p83"/>
          <p:cNvSpPr/>
          <p:nvPr/>
        </p:nvSpPr>
        <p:spPr>
          <a:xfrm>
            <a:off x="4840318" y="2999074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2" name="Google Shape;1082;p83"/>
          <p:cNvSpPr/>
          <p:nvPr/>
        </p:nvSpPr>
        <p:spPr>
          <a:xfrm>
            <a:off x="5424966" y="2928972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3" name="Google Shape;1083;p83"/>
          <p:cNvSpPr/>
          <p:nvPr/>
        </p:nvSpPr>
        <p:spPr>
          <a:xfrm>
            <a:off x="3460716" y="2928972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4" name="Google Shape;1084;p83"/>
          <p:cNvSpPr/>
          <p:nvPr/>
        </p:nvSpPr>
        <p:spPr>
          <a:xfrm>
            <a:off x="3530818" y="2999074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5" name="Google Shape;1085;p83"/>
          <p:cNvSpPr/>
          <p:nvPr/>
        </p:nvSpPr>
        <p:spPr>
          <a:xfrm>
            <a:off x="2805966" y="2928972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6" name="Google Shape;1086;p83"/>
          <p:cNvSpPr/>
          <p:nvPr/>
        </p:nvSpPr>
        <p:spPr>
          <a:xfrm>
            <a:off x="2876068" y="2999074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7" name="Google Shape;1087;p83"/>
          <p:cNvSpPr/>
          <p:nvPr/>
        </p:nvSpPr>
        <p:spPr>
          <a:xfrm>
            <a:off x="4115466" y="2274222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8" name="Google Shape;1088;p83"/>
          <p:cNvSpPr/>
          <p:nvPr/>
        </p:nvSpPr>
        <p:spPr>
          <a:xfrm>
            <a:off x="4185568" y="2344324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9" name="Google Shape;1089;p83"/>
          <p:cNvSpPr/>
          <p:nvPr/>
        </p:nvSpPr>
        <p:spPr>
          <a:xfrm>
            <a:off x="4770216" y="2274222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0" name="Google Shape;1090;p83"/>
          <p:cNvSpPr/>
          <p:nvPr/>
        </p:nvSpPr>
        <p:spPr>
          <a:xfrm>
            <a:off x="4840318" y="2344324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1" name="Google Shape;1091;p83"/>
          <p:cNvSpPr/>
          <p:nvPr/>
        </p:nvSpPr>
        <p:spPr>
          <a:xfrm>
            <a:off x="5424966" y="2274222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2" name="Google Shape;1092;p83"/>
          <p:cNvSpPr/>
          <p:nvPr/>
        </p:nvSpPr>
        <p:spPr>
          <a:xfrm>
            <a:off x="5495068" y="2344324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3" name="Google Shape;1093;p83"/>
          <p:cNvSpPr/>
          <p:nvPr/>
        </p:nvSpPr>
        <p:spPr>
          <a:xfrm>
            <a:off x="3460716" y="2274222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4" name="Google Shape;1094;p83"/>
          <p:cNvSpPr/>
          <p:nvPr/>
        </p:nvSpPr>
        <p:spPr>
          <a:xfrm>
            <a:off x="3530818" y="2344324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5" name="Google Shape;1095;p83"/>
          <p:cNvSpPr/>
          <p:nvPr/>
        </p:nvSpPr>
        <p:spPr>
          <a:xfrm>
            <a:off x="2805966" y="2274222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6" name="Google Shape;1096;p83"/>
          <p:cNvSpPr/>
          <p:nvPr/>
        </p:nvSpPr>
        <p:spPr>
          <a:xfrm>
            <a:off x="2876068" y="2344324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7" name="Google Shape;1097;p83"/>
          <p:cNvSpPr txBox="1"/>
          <p:nvPr>
            <p:ph type="body" idx="1"/>
          </p:nvPr>
        </p:nvSpPr>
        <p:spPr>
          <a:xfrm>
            <a:off x="324000" y="759300"/>
            <a:ext cx="82377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Use a 10s frame to represent the problem.  </a:t>
            </a:r>
            <a:endParaRPr/>
          </a:p>
        </p:txBody>
      </p:sp>
      <p:sp>
        <p:nvSpPr>
          <p:cNvPr id="1098" name="Google Shape;1098;p83"/>
          <p:cNvSpPr txBox="1"/>
          <p:nvPr>
            <p:ph type="body" idx="1"/>
          </p:nvPr>
        </p:nvSpPr>
        <p:spPr>
          <a:xfrm>
            <a:off x="407350" y="1374600"/>
            <a:ext cx="17025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4 frogs.</a:t>
            </a:r>
            <a:r>
              <a:rPr lang="en-GB" sz="2000" b="1"/>
              <a:t> </a:t>
            </a:r>
            <a:endParaRPr sz="2000" b="1"/>
          </a:p>
        </p:txBody>
      </p:sp>
      <p:sp>
        <p:nvSpPr>
          <p:cNvPr id="1099" name="Google Shape;1099;p83"/>
          <p:cNvSpPr txBox="1"/>
          <p:nvPr>
            <p:ph type="body" idx="1"/>
          </p:nvPr>
        </p:nvSpPr>
        <p:spPr>
          <a:xfrm>
            <a:off x="2261375" y="1374600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2 more frogs jump on.</a:t>
            </a:r>
            <a:r>
              <a:rPr lang="en-GB" sz="2000"/>
              <a:t>  </a:t>
            </a:r>
            <a:endParaRPr sz="2000"/>
          </a:p>
        </p:txBody>
      </p:sp>
      <p:sp>
        <p:nvSpPr>
          <p:cNvPr id="1100" name="Google Shape;1100;p83"/>
          <p:cNvSpPr txBox="1"/>
          <p:nvPr>
            <p:ph type="body" idx="1"/>
          </p:nvPr>
        </p:nvSpPr>
        <p:spPr>
          <a:xfrm>
            <a:off x="6641700" y="1374600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10 frogs on the log.</a:t>
            </a:r>
            <a:r>
              <a:rPr lang="en-GB" sz="2000"/>
              <a:t> </a:t>
            </a:r>
            <a:endParaRPr sz="2000"/>
          </a:p>
        </p:txBody>
      </p:sp>
      <p:sp>
        <p:nvSpPr>
          <p:cNvPr id="1101" name="Google Shape;1101;p83"/>
          <p:cNvSpPr txBox="1"/>
          <p:nvPr>
            <p:ph type="body" idx="1"/>
          </p:nvPr>
        </p:nvSpPr>
        <p:spPr>
          <a:xfrm>
            <a:off x="4402213" y="1374600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4 more frogs jump on.</a:t>
            </a:r>
            <a:r>
              <a:rPr lang="en-GB" sz="2000"/>
              <a:t>  </a:t>
            </a:r>
            <a:endParaRPr sz="2000"/>
          </a:p>
        </p:txBody>
      </p:sp>
      <p:sp>
        <p:nvSpPr>
          <p:cNvPr id="1102" name="Google Shape;1102;p83"/>
          <p:cNvSpPr/>
          <p:nvPr/>
        </p:nvSpPr>
        <p:spPr>
          <a:xfrm>
            <a:off x="5488743" y="2991224"/>
            <a:ext cx="514500" cy="5145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03" name="Google Shape;1103;p83"/>
          <p:cNvSpPr txBox="1"/>
          <p:nvPr/>
        </p:nvSpPr>
        <p:spPr>
          <a:xfrm>
            <a:off x="324000" y="3873600"/>
            <a:ext cx="45483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The equation would be…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107" name="Shape 1107"/>
        <p:cNvGrpSpPr/>
        <p:nvPr/>
      </p:nvGrpSpPr>
      <p:grpSpPr>
        <a:xfrm>
          <a:off x="0" y="0"/>
          <a:ext cx="0" cy="0"/>
        </a:xfrm>
      </p:grpSpPr>
      <p:sp>
        <p:nvSpPr>
          <p:cNvPr id="1108" name="Google Shape;1108;p84"/>
          <p:cNvSpPr txBox="1"/>
          <p:nvPr>
            <p:ph type="body" idx="1"/>
          </p:nvPr>
        </p:nvSpPr>
        <p:spPr>
          <a:xfrm>
            <a:off x="324000" y="759300"/>
            <a:ext cx="6139800" cy="48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Work out the equation using the 10s frame.  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109" name="Google Shape;1109;p84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grpSp>
        <p:nvGrpSpPr>
          <p:cNvPr id="1110" name="Google Shape;1110;p84"/>
          <p:cNvGrpSpPr/>
          <p:nvPr/>
        </p:nvGrpSpPr>
        <p:grpSpPr>
          <a:xfrm>
            <a:off x="1142366" y="2720572"/>
            <a:ext cx="3273750" cy="1309500"/>
            <a:chOff x="1759500" y="884250"/>
            <a:chExt cx="5625000" cy="2250000"/>
          </a:xfrm>
        </p:grpSpPr>
        <p:sp>
          <p:nvSpPr>
            <p:cNvPr id="1111" name="Google Shape;1111;p84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12" name="Google Shape;1112;p84"/>
            <p:cNvSpPr/>
            <p:nvPr/>
          </p:nvSpPr>
          <p:spPr>
            <a:xfrm>
              <a:off x="4129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13" name="Google Shape;1113;p84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14" name="Google Shape;1114;p84"/>
            <p:cNvSpPr/>
            <p:nvPr/>
          </p:nvSpPr>
          <p:spPr>
            <a:xfrm>
              <a:off x="5254950" y="2129700"/>
              <a:ext cx="884100" cy="884100"/>
            </a:xfrm>
            <a:prstGeom prst="ellipse">
              <a:avLst/>
            </a:prstGeom>
            <a:solidFill>
              <a:srgbClr val="00FF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15" name="Google Shape;1115;p84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16" name="Google Shape;1116;p84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17" name="Google Shape;1117;p84"/>
            <p:cNvSpPr/>
            <p:nvPr/>
          </p:nvSpPr>
          <p:spPr>
            <a:xfrm>
              <a:off x="3004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18" name="Google Shape;1118;p84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19" name="Google Shape;1119;p84"/>
            <p:cNvSpPr/>
            <p:nvPr/>
          </p:nvSpPr>
          <p:spPr>
            <a:xfrm>
              <a:off x="1879950" y="2129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20" name="Google Shape;1120;p84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21" name="Google Shape;1121;p84"/>
            <p:cNvSpPr/>
            <p:nvPr/>
          </p:nvSpPr>
          <p:spPr>
            <a:xfrm>
              <a:off x="412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22" name="Google Shape;1122;p84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23" name="Google Shape;1123;p84"/>
            <p:cNvSpPr/>
            <p:nvPr/>
          </p:nvSpPr>
          <p:spPr>
            <a:xfrm>
              <a:off x="525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24" name="Google Shape;1124;p84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25" name="Google Shape;1125;p84"/>
            <p:cNvSpPr/>
            <p:nvPr/>
          </p:nvSpPr>
          <p:spPr>
            <a:xfrm>
              <a:off x="6379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26" name="Google Shape;1126;p84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27" name="Google Shape;1127;p84"/>
            <p:cNvSpPr/>
            <p:nvPr/>
          </p:nvSpPr>
          <p:spPr>
            <a:xfrm>
              <a:off x="300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28" name="Google Shape;1128;p84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29" name="Google Shape;1129;p84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130" name="Google Shape;1130;p84"/>
          <p:cNvSpPr/>
          <p:nvPr/>
        </p:nvSpPr>
        <p:spPr>
          <a:xfrm>
            <a:off x="3825143" y="3437574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1" name="Google Shape;1131;p84"/>
          <p:cNvSpPr txBox="1"/>
          <p:nvPr/>
        </p:nvSpPr>
        <p:spPr>
          <a:xfrm>
            <a:off x="895425" y="2073050"/>
            <a:ext cx="62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2" name="Google Shape;1132;p84"/>
          <p:cNvSpPr txBox="1"/>
          <p:nvPr>
            <p:ph type="body" idx="1"/>
          </p:nvPr>
        </p:nvSpPr>
        <p:spPr>
          <a:xfrm>
            <a:off x="2589875" y="1400088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</a:t>
            </a:r>
            <a:r>
              <a:rPr lang="en-GB" sz="1800" u="sng"/>
              <a:t>__</a:t>
            </a:r>
            <a:r>
              <a:rPr lang="en-GB" sz="1800"/>
              <a:t> more frogs jump on.</a:t>
            </a:r>
            <a:r>
              <a:rPr lang="en-GB"/>
              <a:t>  </a:t>
            </a:r>
            <a:endParaRPr/>
          </a:p>
        </p:txBody>
      </p:sp>
      <p:sp>
        <p:nvSpPr>
          <p:cNvPr id="1133" name="Google Shape;1133;p84"/>
          <p:cNvSpPr txBox="1"/>
          <p:nvPr>
            <p:ph type="body" idx="1"/>
          </p:nvPr>
        </p:nvSpPr>
        <p:spPr>
          <a:xfrm>
            <a:off x="6696513" y="1366350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</a:t>
            </a:r>
            <a:r>
              <a:rPr lang="en-GB" sz="1800" u="sng"/>
              <a:t>__</a:t>
            </a:r>
            <a:r>
              <a:rPr lang="en-GB" sz="1800"/>
              <a:t> frogs on the log.</a:t>
            </a:r>
            <a:r>
              <a:rPr lang="en-GB"/>
              <a:t> </a:t>
            </a:r>
            <a:endParaRPr/>
          </a:p>
        </p:txBody>
      </p:sp>
      <p:sp>
        <p:nvSpPr>
          <p:cNvPr id="1134" name="Google Shape;1134;p84"/>
          <p:cNvSpPr txBox="1"/>
          <p:nvPr>
            <p:ph type="body" idx="1"/>
          </p:nvPr>
        </p:nvSpPr>
        <p:spPr>
          <a:xfrm>
            <a:off x="4643200" y="1400100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</a:t>
            </a:r>
            <a:r>
              <a:rPr lang="en-GB" sz="1800" u="sng"/>
              <a:t>__</a:t>
            </a:r>
            <a:r>
              <a:rPr lang="en-GB" sz="1800"/>
              <a:t> more frogs jump on.</a:t>
            </a:r>
            <a:r>
              <a:rPr lang="en-GB"/>
              <a:t>  </a:t>
            </a:r>
            <a:endParaRPr/>
          </a:p>
        </p:txBody>
      </p:sp>
      <p:sp>
        <p:nvSpPr>
          <p:cNvPr id="1135" name="Google Shape;1135;p84"/>
          <p:cNvSpPr txBox="1"/>
          <p:nvPr/>
        </p:nvSpPr>
        <p:spPr>
          <a:xfrm>
            <a:off x="228525" y="1305450"/>
            <a:ext cx="2210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First 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there were </a:t>
            </a:r>
            <a:r>
              <a:rPr lang="en-GB" sz="1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frogs on a log.</a:t>
            </a: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136" name="Google Shape;1136;p84"/>
          <p:cNvGrpSpPr/>
          <p:nvPr/>
        </p:nvGrpSpPr>
        <p:grpSpPr>
          <a:xfrm>
            <a:off x="4727891" y="2720572"/>
            <a:ext cx="3273750" cy="1309500"/>
            <a:chOff x="1759500" y="884250"/>
            <a:chExt cx="5625000" cy="2250000"/>
          </a:xfrm>
        </p:grpSpPr>
        <p:sp>
          <p:nvSpPr>
            <p:cNvPr id="1137" name="Google Shape;1137;p84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38" name="Google Shape;1138;p84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39" name="Google Shape;1139;p84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40" name="Google Shape;1140;p84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41" name="Google Shape;1141;p84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42" name="Google Shape;1142;p84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43" name="Google Shape;1143;p84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44" name="Google Shape;1144;p84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45" name="Google Shape;1145;p84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46" name="Google Shape;1146;p84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47" name="Google Shape;1147;p84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00FF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148" name="Google Shape;1148;p84"/>
          <p:cNvSpPr txBox="1"/>
          <p:nvPr/>
        </p:nvSpPr>
        <p:spPr>
          <a:xfrm>
            <a:off x="7142900" y="2073050"/>
            <a:ext cx="89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= 11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9" name="Google Shape;1149;p84"/>
          <p:cNvSpPr txBox="1"/>
          <p:nvPr/>
        </p:nvSpPr>
        <p:spPr>
          <a:xfrm>
            <a:off x="2777438" y="2073050"/>
            <a:ext cx="107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+ 2             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0" name="Google Shape;1150;p84"/>
          <p:cNvSpPr txBox="1"/>
          <p:nvPr/>
        </p:nvSpPr>
        <p:spPr>
          <a:xfrm>
            <a:off x="4862375" y="2073050"/>
            <a:ext cx="94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+ 3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1" name="Google Shape;1151;p84"/>
          <p:cNvSpPr txBox="1"/>
          <p:nvPr/>
        </p:nvSpPr>
        <p:spPr>
          <a:xfrm>
            <a:off x="3071988" y="41242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 + 2 + 3 = 11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155" name="Shape 1155"/>
        <p:cNvGrpSpPr/>
        <p:nvPr/>
      </p:nvGrpSpPr>
      <p:grpSpPr>
        <a:xfrm>
          <a:off x="0" y="0"/>
          <a:ext cx="0" cy="0"/>
        </a:xfrm>
      </p:grpSpPr>
      <p:sp>
        <p:nvSpPr>
          <p:cNvPr id="1156" name="Google Shape;1156;p85"/>
          <p:cNvSpPr txBox="1"/>
          <p:nvPr>
            <p:ph type="body" idx="1"/>
          </p:nvPr>
        </p:nvSpPr>
        <p:spPr>
          <a:xfrm>
            <a:off x="324000" y="759300"/>
            <a:ext cx="8237700" cy="40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Work out the equation using the 10s frame. 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157" name="Google Shape;1157;p85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grpSp>
        <p:nvGrpSpPr>
          <p:cNvPr id="1158" name="Google Shape;1158;p85"/>
          <p:cNvGrpSpPr/>
          <p:nvPr/>
        </p:nvGrpSpPr>
        <p:grpSpPr>
          <a:xfrm>
            <a:off x="1142366" y="2775572"/>
            <a:ext cx="3273750" cy="1309500"/>
            <a:chOff x="1759500" y="884250"/>
            <a:chExt cx="5625000" cy="2250000"/>
          </a:xfrm>
        </p:grpSpPr>
        <p:sp>
          <p:nvSpPr>
            <p:cNvPr id="1159" name="Google Shape;1159;p85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60" name="Google Shape;1160;p85"/>
            <p:cNvSpPr/>
            <p:nvPr/>
          </p:nvSpPr>
          <p:spPr>
            <a:xfrm>
              <a:off x="4129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61" name="Google Shape;1161;p85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62" name="Google Shape;1162;p85"/>
            <p:cNvSpPr/>
            <p:nvPr/>
          </p:nvSpPr>
          <p:spPr>
            <a:xfrm>
              <a:off x="5254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63" name="Google Shape;1163;p85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64" name="Google Shape;1164;p85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65" name="Google Shape;1165;p85"/>
            <p:cNvSpPr/>
            <p:nvPr/>
          </p:nvSpPr>
          <p:spPr>
            <a:xfrm>
              <a:off x="3004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66" name="Google Shape;1166;p85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67" name="Google Shape;1167;p85"/>
            <p:cNvSpPr/>
            <p:nvPr/>
          </p:nvSpPr>
          <p:spPr>
            <a:xfrm>
              <a:off x="1879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68" name="Google Shape;1168;p85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69" name="Google Shape;1169;p85"/>
            <p:cNvSpPr/>
            <p:nvPr/>
          </p:nvSpPr>
          <p:spPr>
            <a:xfrm>
              <a:off x="412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70" name="Google Shape;1170;p85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71" name="Google Shape;1171;p85"/>
            <p:cNvSpPr/>
            <p:nvPr/>
          </p:nvSpPr>
          <p:spPr>
            <a:xfrm>
              <a:off x="525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72" name="Google Shape;1172;p85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73" name="Google Shape;1173;p85"/>
            <p:cNvSpPr/>
            <p:nvPr/>
          </p:nvSpPr>
          <p:spPr>
            <a:xfrm>
              <a:off x="6379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74" name="Google Shape;1174;p85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75" name="Google Shape;1175;p85"/>
            <p:cNvSpPr/>
            <p:nvPr/>
          </p:nvSpPr>
          <p:spPr>
            <a:xfrm>
              <a:off x="300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76" name="Google Shape;1176;p85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77" name="Google Shape;1177;p85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178" name="Google Shape;1178;p85"/>
          <p:cNvSpPr/>
          <p:nvPr/>
        </p:nvSpPr>
        <p:spPr>
          <a:xfrm>
            <a:off x="3825143" y="3492574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179" name="Google Shape;1179;p85"/>
          <p:cNvGrpSpPr/>
          <p:nvPr/>
        </p:nvGrpSpPr>
        <p:grpSpPr>
          <a:xfrm>
            <a:off x="4727891" y="2775572"/>
            <a:ext cx="3273750" cy="1309500"/>
            <a:chOff x="1759500" y="884250"/>
            <a:chExt cx="5625000" cy="2250000"/>
          </a:xfrm>
        </p:grpSpPr>
        <p:sp>
          <p:nvSpPr>
            <p:cNvPr id="1180" name="Google Shape;1180;p85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81" name="Google Shape;1181;p85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82" name="Google Shape;1182;p85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83" name="Google Shape;1183;p85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84" name="Google Shape;1184;p85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85" name="Google Shape;1185;p85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86" name="Google Shape;1186;p85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87" name="Google Shape;1187;p85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88" name="Google Shape;1188;p85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89" name="Google Shape;1189;p85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90" name="Google Shape;1190;p85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00FF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191" name="Google Shape;1191;p85"/>
          <p:cNvSpPr/>
          <p:nvPr/>
        </p:nvSpPr>
        <p:spPr>
          <a:xfrm>
            <a:off x="5454068" y="2837824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2" name="Google Shape;1192;p85"/>
          <p:cNvSpPr/>
          <p:nvPr/>
        </p:nvSpPr>
        <p:spPr>
          <a:xfrm>
            <a:off x="6107518" y="2837824"/>
            <a:ext cx="514500" cy="5145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3" name="Google Shape;1193;p85"/>
          <p:cNvSpPr txBox="1"/>
          <p:nvPr>
            <p:ph type="body" idx="1"/>
          </p:nvPr>
        </p:nvSpPr>
        <p:spPr>
          <a:xfrm>
            <a:off x="2589875" y="1400088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</a:t>
            </a:r>
            <a:r>
              <a:rPr lang="en-GB" sz="1800" u="sng"/>
              <a:t>__</a:t>
            </a:r>
            <a:r>
              <a:rPr lang="en-GB" sz="1800"/>
              <a:t> more frogs jump on.</a:t>
            </a:r>
            <a:r>
              <a:rPr lang="en-GB"/>
              <a:t>  </a:t>
            </a:r>
            <a:endParaRPr/>
          </a:p>
        </p:txBody>
      </p:sp>
      <p:sp>
        <p:nvSpPr>
          <p:cNvPr id="1194" name="Google Shape;1194;p85"/>
          <p:cNvSpPr txBox="1"/>
          <p:nvPr>
            <p:ph type="body" idx="1"/>
          </p:nvPr>
        </p:nvSpPr>
        <p:spPr>
          <a:xfrm>
            <a:off x="6696513" y="1366350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</a:t>
            </a:r>
            <a:r>
              <a:rPr lang="en-GB" sz="1800" u="sng"/>
              <a:t>__</a:t>
            </a:r>
            <a:r>
              <a:rPr lang="en-GB" sz="1800"/>
              <a:t> frogs on the log.</a:t>
            </a:r>
            <a:r>
              <a:rPr lang="en-GB"/>
              <a:t> </a:t>
            </a:r>
            <a:endParaRPr/>
          </a:p>
        </p:txBody>
      </p:sp>
      <p:sp>
        <p:nvSpPr>
          <p:cNvPr id="1195" name="Google Shape;1195;p85"/>
          <p:cNvSpPr txBox="1"/>
          <p:nvPr>
            <p:ph type="body" idx="1"/>
          </p:nvPr>
        </p:nvSpPr>
        <p:spPr>
          <a:xfrm>
            <a:off x="4643200" y="1400100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</a:t>
            </a:r>
            <a:r>
              <a:rPr lang="en-GB" sz="1800" u="sng"/>
              <a:t>__</a:t>
            </a:r>
            <a:r>
              <a:rPr lang="en-GB" sz="1800"/>
              <a:t> more frogs jump on.</a:t>
            </a:r>
            <a:r>
              <a:rPr lang="en-GB"/>
              <a:t>  </a:t>
            </a:r>
            <a:endParaRPr/>
          </a:p>
        </p:txBody>
      </p:sp>
      <p:sp>
        <p:nvSpPr>
          <p:cNvPr id="1196" name="Google Shape;1196;p85"/>
          <p:cNvSpPr txBox="1"/>
          <p:nvPr/>
        </p:nvSpPr>
        <p:spPr>
          <a:xfrm>
            <a:off x="251425" y="1271700"/>
            <a:ext cx="2210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First 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there were </a:t>
            </a:r>
            <a:r>
              <a:rPr lang="en-GB" sz="1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frogs on a log.</a:t>
            </a: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7" name="Google Shape;1197;p85"/>
          <p:cNvSpPr txBox="1"/>
          <p:nvPr/>
        </p:nvSpPr>
        <p:spPr>
          <a:xfrm>
            <a:off x="1106550" y="2056350"/>
            <a:ext cx="60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5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8" name="Google Shape;1198;p85"/>
          <p:cNvSpPr txBox="1"/>
          <p:nvPr/>
        </p:nvSpPr>
        <p:spPr>
          <a:xfrm>
            <a:off x="7196072" y="2056350"/>
            <a:ext cx="136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= 13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99" name="Google Shape;1199;p85"/>
          <p:cNvSpPr txBox="1"/>
          <p:nvPr/>
        </p:nvSpPr>
        <p:spPr>
          <a:xfrm>
            <a:off x="2940982" y="2056350"/>
            <a:ext cx="1046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+ 4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            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0" name="Google Shape;1200;p85"/>
          <p:cNvSpPr txBox="1"/>
          <p:nvPr/>
        </p:nvSpPr>
        <p:spPr>
          <a:xfrm>
            <a:off x="4973210" y="2056350"/>
            <a:ext cx="92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+ 4</a:t>
            </a: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1" name="Google Shape;1201;p85"/>
          <p:cNvSpPr txBox="1"/>
          <p:nvPr/>
        </p:nvSpPr>
        <p:spPr>
          <a:xfrm>
            <a:off x="3220400" y="41578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5 + 4 + 4 = 13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205" name="Shape 1205"/>
        <p:cNvGrpSpPr/>
        <p:nvPr/>
      </p:nvGrpSpPr>
      <p:grpSpPr>
        <a:xfrm>
          <a:off x="0" y="0"/>
          <a:ext cx="0" cy="0"/>
        </a:xfrm>
      </p:grpSpPr>
      <p:sp>
        <p:nvSpPr>
          <p:cNvPr id="1206" name="Google Shape;1206;p86"/>
          <p:cNvSpPr txBox="1"/>
          <p:nvPr>
            <p:ph type="body" idx="4294967295"/>
          </p:nvPr>
        </p:nvSpPr>
        <p:spPr>
          <a:xfrm>
            <a:off x="324000" y="759300"/>
            <a:ext cx="64254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Use 10s frames to represent these problems.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1207" name="Google Shape;1207;p86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6749250" y="783870"/>
            <a:ext cx="339100" cy="1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86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6481567" y="941486"/>
            <a:ext cx="408231" cy="2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86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6889805" y="980424"/>
            <a:ext cx="408231" cy="2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p86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Using a ‘first, then, then, now’ structure</a:t>
            </a:r>
            <a:endParaRPr sz="1800"/>
          </a:p>
        </p:txBody>
      </p:sp>
      <p:sp>
        <p:nvSpPr>
          <p:cNvPr id="1211" name="Google Shape;1211;p86"/>
          <p:cNvSpPr txBox="1"/>
          <p:nvPr>
            <p:ph type="body" idx="4294967295"/>
          </p:nvPr>
        </p:nvSpPr>
        <p:spPr>
          <a:xfrm>
            <a:off x="1440063" y="2649550"/>
            <a:ext cx="2903400" cy="23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/>
              <a:t>5 + 3 + 1 = </a:t>
            </a:r>
            <a:r>
              <a:rPr lang="en-GB" sz="3000" u="sng"/>
              <a:t>__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GB" sz="3000"/>
              <a:t>3 + 3 + 2 = </a:t>
            </a:r>
            <a:r>
              <a:rPr lang="en-GB" sz="3000" u="sng"/>
              <a:t>__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/>
              <a:t>7 + 2 + 1 = </a:t>
            </a:r>
            <a:r>
              <a:rPr lang="en-GB" sz="3000" u="sng"/>
              <a:t>__</a:t>
            </a:r>
            <a:r>
              <a:rPr lang="en-GB"/>
              <a:t> </a:t>
            </a:r>
            <a:endParaRPr/>
          </a:p>
        </p:txBody>
      </p:sp>
      <p:sp>
        <p:nvSpPr>
          <p:cNvPr id="1212" name="Google Shape;1212;p86"/>
          <p:cNvSpPr txBox="1"/>
          <p:nvPr>
            <p:ph type="body" idx="4294967295"/>
          </p:nvPr>
        </p:nvSpPr>
        <p:spPr>
          <a:xfrm>
            <a:off x="5304525" y="2601000"/>
            <a:ext cx="2903400" cy="23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/>
              <a:t>5 + 3 + 4 = </a:t>
            </a:r>
            <a:r>
              <a:rPr lang="en-GB" sz="3000" u="sng"/>
              <a:t>__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GB" sz="3000"/>
              <a:t>6 + 5 + 3 = </a:t>
            </a:r>
            <a:r>
              <a:rPr lang="en-GB" sz="3000" u="sng"/>
              <a:t>__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/>
              <a:t>8 + 4 + 3 = </a:t>
            </a:r>
            <a:r>
              <a:rPr lang="en-GB" sz="3000" u="sng"/>
              <a:t>__</a:t>
            </a:r>
            <a:r>
              <a:rPr lang="en-GB"/>
              <a:t> </a:t>
            </a:r>
            <a:endParaRPr/>
          </a:p>
        </p:txBody>
      </p:sp>
      <p:sp>
        <p:nvSpPr>
          <p:cNvPr id="1213" name="Google Shape;1213;p86"/>
          <p:cNvSpPr txBox="1"/>
          <p:nvPr>
            <p:ph type="body" idx="4294967295"/>
          </p:nvPr>
        </p:nvSpPr>
        <p:spPr>
          <a:xfrm>
            <a:off x="2589875" y="1400088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</a:t>
            </a:r>
            <a:r>
              <a:rPr lang="en-GB" sz="1800" u="sng"/>
              <a:t>__</a:t>
            </a:r>
            <a:r>
              <a:rPr lang="en-GB" sz="1800"/>
              <a:t> more frogs jump on.</a:t>
            </a:r>
            <a:r>
              <a:rPr lang="en-GB"/>
              <a:t>  </a:t>
            </a:r>
            <a:endParaRPr/>
          </a:p>
        </p:txBody>
      </p:sp>
      <p:sp>
        <p:nvSpPr>
          <p:cNvPr id="1214" name="Google Shape;1214;p86"/>
          <p:cNvSpPr txBox="1"/>
          <p:nvPr>
            <p:ph type="body" idx="4294967295"/>
          </p:nvPr>
        </p:nvSpPr>
        <p:spPr>
          <a:xfrm>
            <a:off x="6696513" y="1366350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</a:t>
            </a:r>
            <a:r>
              <a:rPr lang="en-GB" sz="1800" u="sng"/>
              <a:t>__</a:t>
            </a:r>
            <a:r>
              <a:rPr lang="en-GB" sz="1800"/>
              <a:t> frogs on the log.</a:t>
            </a:r>
            <a:r>
              <a:rPr lang="en-GB"/>
              <a:t> </a:t>
            </a:r>
            <a:endParaRPr/>
          </a:p>
        </p:txBody>
      </p:sp>
      <p:sp>
        <p:nvSpPr>
          <p:cNvPr id="1215" name="Google Shape;1215;p86"/>
          <p:cNvSpPr txBox="1"/>
          <p:nvPr>
            <p:ph type="body" idx="4294967295"/>
          </p:nvPr>
        </p:nvSpPr>
        <p:spPr>
          <a:xfrm>
            <a:off x="4643200" y="1400100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</a:t>
            </a:r>
            <a:r>
              <a:rPr lang="en-GB" sz="1800" u="sng"/>
              <a:t>__</a:t>
            </a:r>
            <a:r>
              <a:rPr lang="en-GB" sz="1800"/>
              <a:t> more frogs jump on.</a:t>
            </a:r>
            <a:r>
              <a:rPr lang="en-GB"/>
              <a:t>  </a:t>
            </a:r>
            <a:endParaRPr/>
          </a:p>
        </p:txBody>
      </p:sp>
      <p:sp>
        <p:nvSpPr>
          <p:cNvPr id="1216" name="Google Shape;1216;p86"/>
          <p:cNvSpPr txBox="1"/>
          <p:nvPr/>
        </p:nvSpPr>
        <p:spPr>
          <a:xfrm>
            <a:off x="251425" y="1335900"/>
            <a:ext cx="2210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First 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there were </a:t>
            </a:r>
            <a:r>
              <a:rPr lang="en-GB" sz="1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frogs on a log.</a:t>
            </a: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220" name="Shape 1220"/>
        <p:cNvGrpSpPr/>
        <p:nvPr/>
      </p:nvGrpSpPr>
      <p:grpSpPr>
        <a:xfrm>
          <a:off x="0" y="0"/>
          <a:ext cx="0" cy="0"/>
        </a:xfrm>
      </p:grpSpPr>
      <p:sp>
        <p:nvSpPr>
          <p:cNvPr id="1221" name="Google Shape;1221;p87"/>
          <p:cNvSpPr txBox="1"/>
          <p:nvPr>
            <p:ph type="body" idx="4294967295"/>
          </p:nvPr>
        </p:nvSpPr>
        <p:spPr>
          <a:xfrm>
            <a:off x="324000" y="759300"/>
            <a:ext cx="68553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Use 10s frames to represent these problems.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222" name="Google Shape;1222;p87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/>
              <a:t>Using a ‘first, then, then, now’ structure</a:t>
            </a:r>
            <a:endParaRPr sz="1800"/>
          </a:p>
        </p:txBody>
      </p:sp>
      <p:sp>
        <p:nvSpPr>
          <p:cNvPr id="1223" name="Google Shape;1223;p87"/>
          <p:cNvSpPr txBox="1"/>
          <p:nvPr>
            <p:ph type="body" idx="4294967295"/>
          </p:nvPr>
        </p:nvSpPr>
        <p:spPr>
          <a:xfrm>
            <a:off x="2374938" y="1540188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</a:t>
            </a:r>
            <a:r>
              <a:rPr lang="en-GB" sz="1800" u="sng"/>
              <a:t>__</a:t>
            </a:r>
            <a:r>
              <a:rPr lang="en-GB" sz="1800"/>
              <a:t> more frogs jump on.</a:t>
            </a:r>
            <a:r>
              <a:rPr lang="en-GB"/>
              <a:t>  </a:t>
            </a:r>
            <a:endParaRPr/>
          </a:p>
        </p:txBody>
      </p:sp>
      <p:sp>
        <p:nvSpPr>
          <p:cNvPr id="1224" name="Google Shape;1224;p87"/>
          <p:cNvSpPr txBox="1"/>
          <p:nvPr>
            <p:ph type="body" idx="4294967295"/>
          </p:nvPr>
        </p:nvSpPr>
        <p:spPr>
          <a:xfrm>
            <a:off x="6609600" y="1517450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</a:t>
            </a:r>
            <a:r>
              <a:rPr lang="en-GB" sz="1800" u="sng"/>
              <a:t>__</a:t>
            </a:r>
            <a:r>
              <a:rPr lang="en-GB" sz="1800"/>
              <a:t> frogs on the log.</a:t>
            </a:r>
            <a:r>
              <a:rPr lang="en-GB"/>
              <a:t> </a:t>
            </a:r>
            <a:endParaRPr/>
          </a:p>
        </p:txBody>
      </p:sp>
      <p:sp>
        <p:nvSpPr>
          <p:cNvPr id="1225" name="Google Shape;1225;p87"/>
          <p:cNvSpPr txBox="1"/>
          <p:nvPr>
            <p:ph type="body" idx="4294967295"/>
          </p:nvPr>
        </p:nvSpPr>
        <p:spPr>
          <a:xfrm>
            <a:off x="4492263" y="1517450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</a:t>
            </a:r>
            <a:r>
              <a:rPr lang="en-GB" sz="1800" u="sng"/>
              <a:t>__</a:t>
            </a:r>
            <a:r>
              <a:rPr lang="en-GB" sz="1800"/>
              <a:t> more frogs jump on.</a:t>
            </a:r>
            <a:r>
              <a:rPr lang="en-GB"/>
              <a:t>  </a:t>
            </a:r>
            <a:endParaRPr/>
          </a:p>
        </p:txBody>
      </p:sp>
      <p:sp>
        <p:nvSpPr>
          <p:cNvPr id="1226" name="Google Shape;1226;p87"/>
          <p:cNvSpPr txBox="1"/>
          <p:nvPr>
            <p:ph type="body" idx="4294967295"/>
          </p:nvPr>
        </p:nvSpPr>
        <p:spPr>
          <a:xfrm>
            <a:off x="1401913" y="2601000"/>
            <a:ext cx="2903400" cy="23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/>
              <a:t>5 + 3 + 1 = </a:t>
            </a:r>
            <a:r>
              <a:rPr lang="en-GB" sz="30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9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GB" sz="3000"/>
              <a:t>3 + 3 + 2 = </a:t>
            </a:r>
            <a:r>
              <a:rPr lang="en-GB" sz="30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8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/>
              <a:t>7 + 2 + 1 = </a:t>
            </a:r>
            <a:r>
              <a:rPr lang="en-GB" sz="30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10</a:t>
            </a:r>
            <a:r>
              <a:rPr lang="en-GB"/>
              <a:t> </a:t>
            </a:r>
            <a:endParaRPr/>
          </a:p>
        </p:txBody>
      </p:sp>
      <p:sp>
        <p:nvSpPr>
          <p:cNvPr id="1227" name="Google Shape;1227;p87"/>
          <p:cNvSpPr txBox="1"/>
          <p:nvPr>
            <p:ph type="body" idx="4294967295"/>
          </p:nvPr>
        </p:nvSpPr>
        <p:spPr>
          <a:xfrm>
            <a:off x="5266375" y="2552450"/>
            <a:ext cx="2903400" cy="23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/>
              <a:t>5 + 3 + 4 = </a:t>
            </a:r>
            <a:r>
              <a:rPr lang="en-GB" sz="30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12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GB" sz="3000"/>
              <a:t>6 + 5 + 3 = </a:t>
            </a:r>
            <a:r>
              <a:rPr lang="en-GB" sz="30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14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/>
              <a:t>8 + 4 + 3 = </a:t>
            </a:r>
            <a:r>
              <a:rPr lang="en-GB" sz="30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15</a:t>
            </a:r>
            <a:r>
              <a:rPr lang="en-GB"/>
              <a:t> </a:t>
            </a:r>
            <a:endParaRPr/>
          </a:p>
        </p:txBody>
      </p:sp>
      <p:sp>
        <p:nvSpPr>
          <p:cNvPr id="1228" name="Google Shape;1228;p87"/>
          <p:cNvSpPr txBox="1"/>
          <p:nvPr/>
        </p:nvSpPr>
        <p:spPr>
          <a:xfrm>
            <a:off x="278225" y="1476000"/>
            <a:ext cx="1812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First 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there were </a:t>
            </a:r>
            <a:r>
              <a:rPr lang="en-GB" sz="18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frogs.</a:t>
            </a: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232" name="Shape 1232"/>
        <p:cNvGrpSpPr/>
        <p:nvPr/>
      </p:nvGrpSpPr>
      <p:grpSpPr>
        <a:xfrm>
          <a:off x="0" y="0"/>
          <a:ext cx="0" cy="0"/>
        </a:xfrm>
      </p:grpSpPr>
      <p:sp>
        <p:nvSpPr>
          <p:cNvPr id="1233" name="Google Shape;1233;p88"/>
          <p:cNvSpPr txBox="1"/>
          <p:nvPr>
            <p:ph type="title"/>
          </p:nvPr>
        </p:nvSpPr>
        <p:spPr>
          <a:xfrm>
            <a:off x="1224000" y="2098125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a ‘first, then, then, now’ structure</a:t>
            </a:r>
            <a:endParaRPr/>
          </a:p>
        </p:txBody>
      </p:sp>
      <p:sp>
        <p:nvSpPr>
          <p:cNvPr id="1234" name="Google Shape;1234;p88"/>
          <p:cNvSpPr txBox="1"/>
          <p:nvPr>
            <p:ph type="title" idx="2"/>
          </p:nvPr>
        </p:nvSpPr>
        <p:spPr>
          <a:xfrm>
            <a:off x="1224000" y="3053050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 </a:t>
            </a:r>
            <a:endParaRPr/>
          </a:p>
        </p:txBody>
      </p:sp>
      <p:sp>
        <p:nvSpPr>
          <p:cNvPr id="1235" name="Google Shape;1235;p88"/>
          <p:cNvSpPr txBox="1"/>
          <p:nvPr>
            <p:ph type="title" idx="3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 3 numbers together in different contexts</a:t>
            </a:r>
            <a:endParaRPr/>
          </a:p>
        </p:txBody>
      </p:sp>
      <p:pic>
        <p:nvPicPr>
          <p:cNvPr id="1236" name="Google Shape;1236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56" y="2983800"/>
            <a:ext cx="450575" cy="4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240" name="Shape 1240"/>
        <p:cNvGrpSpPr/>
        <p:nvPr/>
      </p:nvGrpSpPr>
      <p:grpSpPr>
        <a:xfrm>
          <a:off x="0" y="0"/>
          <a:ext cx="0" cy="0"/>
        </a:xfrm>
      </p:grpSpPr>
      <p:sp>
        <p:nvSpPr>
          <p:cNvPr id="1241" name="Google Shape;1241;p89"/>
          <p:cNvSpPr txBox="1"/>
          <p:nvPr>
            <p:ph type="body" idx="1"/>
          </p:nvPr>
        </p:nvSpPr>
        <p:spPr>
          <a:xfrm>
            <a:off x="324000" y="759300"/>
            <a:ext cx="8237700" cy="5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You can also use bar models to represent problems. </a:t>
            </a:r>
            <a:endParaRPr/>
          </a:p>
        </p:txBody>
      </p:sp>
      <p:sp>
        <p:nvSpPr>
          <p:cNvPr id="1242" name="Google Shape;1242;p8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</a:t>
            </a:r>
            <a:endParaRPr sz="2200"/>
          </a:p>
        </p:txBody>
      </p:sp>
      <p:sp>
        <p:nvSpPr>
          <p:cNvPr id="1243" name="Google Shape;1243;p89"/>
          <p:cNvSpPr txBox="1"/>
          <p:nvPr/>
        </p:nvSpPr>
        <p:spPr>
          <a:xfrm>
            <a:off x="247675" y="1274400"/>
            <a:ext cx="39462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A bar model looks like this: 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graphicFrame>
        <p:nvGraphicFramePr>
          <p:cNvPr id="1244" name="Google Shape;1244;p89"/>
          <p:cNvGraphicFramePr>
            <a:graphicFrameLocks noGrp="1"/>
          </p:cNvGraphicFramePr>
          <p:nvPr/>
        </p:nvGraphicFramePr>
        <p:xfrm>
          <a:off x="3174325" y="214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931775"/>
                <a:gridCol w="931775"/>
                <a:gridCol w="931775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45" name="Google Shape;1245;p89"/>
          <p:cNvSpPr txBox="1"/>
          <p:nvPr/>
        </p:nvSpPr>
        <p:spPr>
          <a:xfrm>
            <a:off x="324000" y="4143800"/>
            <a:ext cx="75057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2200" b="1">
                <a:latin typeface="Lexend"/>
                <a:ea typeface="Lexend"/>
                <a:cs typeface="Lexend"/>
                <a:sym typeface="Lexend"/>
              </a:rPr>
              <a:t>addends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 add together to make the </a:t>
            </a:r>
            <a:r>
              <a:rPr lang="en-GB" sz="22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. 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6" name="Google Shape;1246;p89"/>
          <p:cNvSpPr txBox="1"/>
          <p:nvPr/>
        </p:nvSpPr>
        <p:spPr>
          <a:xfrm>
            <a:off x="2089475" y="1810875"/>
            <a:ext cx="8664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latin typeface="Lexend"/>
                <a:ea typeface="Lexend"/>
                <a:cs typeface="Lexend"/>
                <a:sym typeface="Lexend"/>
              </a:rPr>
              <a:t>sum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247" name="Google Shape;1247;p89"/>
          <p:cNvCxnSpPr/>
          <p:nvPr/>
        </p:nvCxnSpPr>
        <p:spPr>
          <a:xfrm>
            <a:off x="2806275" y="2160000"/>
            <a:ext cx="536100" cy="175200"/>
          </a:xfrm>
          <a:prstGeom prst="straightConnector1">
            <a:avLst/>
          </a:prstGeom>
          <a:noFill/>
          <a:ln w="38100" cap="flat" cmpd="sng">
            <a:solidFill>
              <a:srgbClr val="037B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8" name="Google Shape;1248;p89"/>
          <p:cNvCxnSpPr/>
          <p:nvPr/>
        </p:nvCxnSpPr>
        <p:spPr>
          <a:xfrm rot="10800000" flipH="1">
            <a:off x="3174325" y="3311900"/>
            <a:ext cx="427800" cy="373800"/>
          </a:xfrm>
          <a:prstGeom prst="straightConnector1">
            <a:avLst/>
          </a:prstGeom>
          <a:noFill/>
          <a:ln w="38100" cap="flat" cmpd="sng">
            <a:solidFill>
              <a:srgbClr val="037B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9" name="Google Shape;1249;p89"/>
          <p:cNvCxnSpPr/>
          <p:nvPr/>
        </p:nvCxnSpPr>
        <p:spPr>
          <a:xfrm rot="10800000" flipH="1">
            <a:off x="3263475" y="3334775"/>
            <a:ext cx="1292400" cy="383100"/>
          </a:xfrm>
          <a:prstGeom prst="straightConnector1">
            <a:avLst/>
          </a:prstGeom>
          <a:noFill/>
          <a:ln w="38100" cap="flat" cmpd="sng">
            <a:solidFill>
              <a:srgbClr val="037B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0" name="Google Shape;1250;p89"/>
          <p:cNvCxnSpPr/>
          <p:nvPr/>
        </p:nvCxnSpPr>
        <p:spPr>
          <a:xfrm rot="10800000" flipH="1">
            <a:off x="3297575" y="3335000"/>
            <a:ext cx="2204700" cy="487800"/>
          </a:xfrm>
          <a:prstGeom prst="straightConnector1">
            <a:avLst/>
          </a:prstGeom>
          <a:noFill/>
          <a:ln w="38100" cap="flat" cmpd="sng">
            <a:solidFill>
              <a:srgbClr val="037B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1" name="Google Shape;1251;p89"/>
          <p:cNvSpPr txBox="1"/>
          <p:nvPr/>
        </p:nvSpPr>
        <p:spPr>
          <a:xfrm>
            <a:off x="1972125" y="3520638"/>
            <a:ext cx="1461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latin typeface="Lexend"/>
                <a:ea typeface="Lexend"/>
                <a:cs typeface="Lexend"/>
                <a:sym typeface="Lexend"/>
              </a:rPr>
              <a:t>addends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 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255" name="Shape 1255"/>
        <p:cNvGrpSpPr/>
        <p:nvPr/>
      </p:nvGrpSpPr>
      <p:grpSpPr>
        <a:xfrm>
          <a:off x="0" y="0"/>
          <a:ext cx="0" cy="0"/>
        </a:xfrm>
      </p:grpSpPr>
      <p:sp>
        <p:nvSpPr>
          <p:cNvPr id="1256" name="Google Shape;1256;p90"/>
          <p:cNvSpPr txBox="1"/>
          <p:nvPr>
            <p:ph type="body" idx="1"/>
          </p:nvPr>
        </p:nvSpPr>
        <p:spPr>
          <a:xfrm>
            <a:off x="324000" y="759300"/>
            <a:ext cx="46440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Some frogs are sitting on a log. </a:t>
            </a:r>
            <a:endParaRPr/>
          </a:p>
        </p:txBody>
      </p:sp>
      <p:sp>
        <p:nvSpPr>
          <p:cNvPr id="1257" name="Google Shape;1257;p9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</a:t>
            </a:r>
            <a:endParaRPr sz="2200"/>
          </a:p>
        </p:txBody>
      </p:sp>
      <p:sp>
        <p:nvSpPr>
          <p:cNvPr id="1258" name="Google Shape;1258;p90"/>
          <p:cNvSpPr txBox="1"/>
          <p:nvPr>
            <p:ph type="body" idx="1"/>
          </p:nvPr>
        </p:nvSpPr>
        <p:spPr>
          <a:xfrm>
            <a:off x="349625" y="1248900"/>
            <a:ext cx="16989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4 frogs.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1259" name="Google Shape;1259;p90"/>
          <p:cNvSpPr txBox="1"/>
          <p:nvPr>
            <p:ph type="body" idx="1"/>
          </p:nvPr>
        </p:nvSpPr>
        <p:spPr>
          <a:xfrm>
            <a:off x="2204200" y="1245663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3 more frogs jump on.  </a:t>
            </a:r>
            <a:endParaRPr sz="1800"/>
          </a:p>
        </p:txBody>
      </p:sp>
      <p:sp>
        <p:nvSpPr>
          <p:cNvPr id="1260" name="Google Shape;1260;p90"/>
          <p:cNvSpPr txBox="1"/>
          <p:nvPr>
            <p:ph type="body" idx="1"/>
          </p:nvPr>
        </p:nvSpPr>
        <p:spPr>
          <a:xfrm>
            <a:off x="6583975" y="1248900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9 frogs on the log. </a:t>
            </a:r>
            <a:endParaRPr sz="1800"/>
          </a:p>
        </p:txBody>
      </p:sp>
      <p:pic>
        <p:nvPicPr>
          <p:cNvPr id="1261" name="Google Shape;1261;p90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003317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90"/>
          <p:cNvSpPr txBox="1"/>
          <p:nvPr>
            <p:ph type="body" idx="1"/>
          </p:nvPr>
        </p:nvSpPr>
        <p:spPr>
          <a:xfrm>
            <a:off x="4450398" y="1245675"/>
            <a:ext cx="17334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2 more frogs jump on.  </a:t>
            </a:r>
            <a:endParaRPr sz="1800"/>
          </a:p>
        </p:txBody>
      </p:sp>
      <p:graphicFrame>
        <p:nvGraphicFramePr>
          <p:cNvPr id="1263" name="Google Shape;1263;p90"/>
          <p:cNvGraphicFramePr>
            <a:graphicFrameLocks noGrp="1"/>
          </p:cNvGraphicFramePr>
          <p:nvPr/>
        </p:nvGraphicFramePr>
        <p:xfrm>
          <a:off x="2418863" y="2287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1345775"/>
                <a:gridCol w="1345775"/>
                <a:gridCol w="1345775"/>
              </a:tblGrid>
              <a:tr h="8395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016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264" name="Google Shape;1264;p90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292797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90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582277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90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2555925" y="36251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90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2845405" y="36251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90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3134885" y="36251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90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3424366" y="36251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90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5484914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90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5774394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90"/>
          <p:cNvSpPr txBox="1"/>
          <p:nvPr/>
        </p:nvSpPr>
        <p:spPr>
          <a:xfrm>
            <a:off x="5552675" y="3023250"/>
            <a:ext cx="5112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2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73" name="Google Shape;1273;p90"/>
          <p:cNvSpPr txBox="1"/>
          <p:nvPr/>
        </p:nvSpPr>
        <p:spPr>
          <a:xfrm>
            <a:off x="2879275" y="3023250"/>
            <a:ext cx="5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sp>
        <p:nvSpPr>
          <p:cNvPr id="1274" name="Google Shape;1274;p90"/>
          <p:cNvSpPr txBox="1"/>
          <p:nvPr/>
        </p:nvSpPr>
        <p:spPr>
          <a:xfrm>
            <a:off x="4293838" y="3023250"/>
            <a:ext cx="61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275" name="Google Shape;1275;p90"/>
          <p:cNvSpPr txBox="1"/>
          <p:nvPr/>
        </p:nvSpPr>
        <p:spPr>
          <a:xfrm>
            <a:off x="4252338" y="2248500"/>
            <a:ext cx="63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279" name="Shape 1279"/>
        <p:cNvGrpSpPr/>
        <p:nvPr/>
      </p:nvGrpSpPr>
      <p:grpSpPr>
        <a:xfrm>
          <a:off x="0" y="0"/>
          <a:ext cx="0" cy="0"/>
        </a:xfrm>
      </p:grpSpPr>
      <p:sp>
        <p:nvSpPr>
          <p:cNvPr id="1280" name="Google Shape;1280;p91"/>
          <p:cNvSpPr txBox="1"/>
          <p:nvPr>
            <p:ph type="body" idx="1"/>
          </p:nvPr>
        </p:nvSpPr>
        <p:spPr>
          <a:xfrm>
            <a:off x="324000" y="759300"/>
            <a:ext cx="46440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Some frogs are sitting on a log. </a:t>
            </a:r>
            <a:endParaRPr/>
          </a:p>
        </p:txBody>
      </p:sp>
      <p:sp>
        <p:nvSpPr>
          <p:cNvPr id="1281" name="Google Shape;1281;p9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</a:t>
            </a:r>
            <a:endParaRPr sz="2200"/>
          </a:p>
        </p:txBody>
      </p:sp>
      <p:sp>
        <p:nvSpPr>
          <p:cNvPr id="1282" name="Google Shape;1282;p91"/>
          <p:cNvSpPr txBox="1"/>
          <p:nvPr>
            <p:ph type="body" idx="1"/>
          </p:nvPr>
        </p:nvSpPr>
        <p:spPr>
          <a:xfrm>
            <a:off x="349625" y="1248900"/>
            <a:ext cx="16989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4 frogs.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1283" name="Google Shape;1283;p91"/>
          <p:cNvSpPr txBox="1"/>
          <p:nvPr>
            <p:ph type="body" idx="1"/>
          </p:nvPr>
        </p:nvSpPr>
        <p:spPr>
          <a:xfrm>
            <a:off x="2204200" y="1245663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3 more frogs jump on.  </a:t>
            </a:r>
            <a:endParaRPr sz="1800"/>
          </a:p>
        </p:txBody>
      </p:sp>
      <p:sp>
        <p:nvSpPr>
          <p:cNvPr id="1284" name="Google Shape;1284;p91"/>
          <p:cNvSpPr txBox="1"/>
          <p:nvPr>
            <p:ph type="body" idx="1"/>
          </p:nvPr>
        </p:nvSpPr>
        <p:spPr>
          <a:xfrm>
            <a:off x="6583975" y="1248900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9 frogs on the log. </a:t>
            </a:r>
            <a:endParaRPr sz="1800"/>
          </a:p>
        </p:txBody>
      </p:sp>
      <p:pic>
        <p:nvPicPr>
          <p:cNvPr id="1285" name="Google Shape;1285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003317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91"/>
          <p:cNvSpPr txBox="1"/>
          <p:nvPr>
            <p:ph type="body" idx="1"/>
          </p:nvPr>
        </p:nvSpPr>
        <p:spPr>
          <a:xfrm>
            <a:off x="4450398" y="1245675"/>
            <a:ext cx="17334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2 more frogs jump on.  </a:t>
            </a:r>
            <a:endParaRPr sz="1800"/>
          </a:p>
        </p:txBody>
      </p:sp>
      <p:sp>
        <p:nvSpPr>
          <p:cNvPr id="1287" name="Google Shape;1287;p91"/>
          <p:cNvSpPr txBox="1"/>
          <p:nvPr>
            <p:ph type="body" idx="1"/>
          </p:nvPr>
        </p:nvSpPr>
        <p:spPr>
          <a:xfrm>
            <a:off x="3180750" y="4148600"/>
            <a:ext cx="32865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/>
              <a:t>4 + 3 + 2 = 9 </a:t>
            </a:r>
            <a:endParaRPr sz="3000"/>
          </a:p>
        </p:txBody>
      </p:sp>
      <p:graphicFrame>
        <p:nvGraphicFramePr>
          <p:cNvPr id="1288" name="Google Shape;1288;p91"/>
          <p:cNvGraphicFramePr>
            <a:graphicFrameLocks noGrp="1"/>
          </p:cNvGraphicFramePr>
          <p:nvPr/>
        </p:nvGraphicFramePr>
        <p:xfrm>
          <a:off x="2418863" y="2287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1345775"/>
                <a:gridCol w="1345775"/>
                <a:gridCol w="1345775"/>
              </a:tblGrid>
              <a:tr h="8395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016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289" name="Google Shape;1289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292797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582277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2555925" y="36251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2845405" y="36251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3134885" y="36251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3424366" y="36251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5484914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5774394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91"/>
          <p:cNvSpPr txBox="1"/>
          <p:nvPr/>
        </p:nvSpPr>
        <p:spPr>
          <a:xfrm>
            <a:off x="5552675" y="3023250"/>
            <a:ext cx="5112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2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8" name="Google Shape;1298;p91"/>
          <p:cNvSpPr txBox="1"/>
          <p:nvPr/>
        </p:nvSpPr>
        <p:spPr>
          <a:xfrm>
            <a:off x="2879275" y="3023250"/>
            <a:ext cx="5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sp>
        <p:nvSpPr>
          <p:cNvPr id="1299" name="Google Shape;1299;p91"/>
          <p:cNvSpPr txBox="1"/>
          <p:nvPr/>
        </p:nvSpPr>
        <p:spPr>
          <a:xfrm>
            <a:off x="4293838" y="3023250"/>
            <a:ext cx="61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300" name="Google Shape;1300;p91"/>
          <p:cNvSpPr txBox="1"/>
          <p:nvPr/>
        </p:nvSpPr>
        <p:spPr>
          <a:xfrm>
            <a:off x="4252338" y="2248500"/>
            <a:ext cx="63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/>
          </a:p>
        </p:txBody>
      </p:sp>
      <p:pic>
        <p:nvPicPr>
          <p:cNvPr id="1301" name="Google Shape;1301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308117" y="27869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597597" y="27869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887077" y="27869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3165525" y="27869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3455005" y="27869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3744485" y="27869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033966" y="27869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5180114" y="27869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91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5469594" y="2786922"/>
            <a:ext cx="289481" cy="22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91"/>
          <p:cNvSpPr txBox="1"/>
          <p:nvPr/>
        </p:nvSpPr>
        <p:spPr>
          <a:xfrm>
            <a:off x="2506825" y="3625125"/>
            <a:ext cx="1206900" cy="22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1" name="Google Shape;1311;p91"/>
          <p:cNvSpPr txBox="1"/>
          <p:nvPr/>
        </p:nvSpPr>
        <p:spPr>
          <a:xfrm>
            <a:off x="3851200" y="3625075"/>
            <a:ext cx="1206900" cy="22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2" name="Google Shape;1312;p91"/>
          <p:cNvSpPr txBox="1"/>
          <p:nvPr/>
        </p:nvSpPr>
        <p:spPr>
          <a:xfrm>
            <a:off x="5161225" y="3592975"/>
            <a:ext cx="1206900" cy="25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316" name="Shape 1316"/>
        <p:cNvGrpSpPr/>
        <p:nvPr/>
      </p:nvGrpSpPr>
      <p:grpSpPr>
        <a:xfrm>
          <a:off x="0" y="0"/>
          <a:ext cx="0" cy="0"/>
        </a:xfrm>
      </p:grpSpPr>
      <p:sp>
        <p:nvSpPr>
          <p:cNvPr id="1317" name="Google Shape;1317;p92"/>
          <p:cNvSpPr txBox="1"/>
          <p:nvPr>
            <p:ph type="body" idx="1"/>
          </p:nvPr>
        </p:nvSpPr>
        <p:spPr>
          <a:xfrm>
            <a:off x="324000" y="759300"/>
            <a:ext cx="46440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Some frogs are sitting on a log. </a:t>
            </a:r>
            <a:endParaRPr/>
          </a:p>
        </p:txBody>
      </p:sp>
      <p:sp>
        <p:nvSpPr>
          <p:cNvPr id="1318" name="Google Shape;1318;p9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</a:t>
            </a:r>
            <a:endParaRPr sz="2200"/>
          </a:p>
        </p:txBody>
      </p:sp>
      <p:sp>
        <p:nvSpPr>
          <p:cNvPr id="1319" name="Google Shape;1319;p92"/>
          <p:cNvSpPr txBox="1"/>
          <p:nvPr>
            <p:ph type="body" idx="1"/>
          </p:nvPr>
        </p:nvSpPr>
        <p:spPr>
          <a:xfrm>
            <a:off x="349625" y="1248900"/>
            <a:ext cx="16989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4 frogs.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1320" name="Google Shape;1320;p92"/>
          <p:cNvSpPr txBox="1"/>
          <p:nvPr>
            <p:ph type="body" idx="1"/>
          </p:nvPr>
        </p:nvSpPr>
        <p:spPr>
          <a:xfrm>
            <a:off x="2204200" y="1245663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3 more frogs jump on.  </a:t>
            </a:r>
            <a:endParaRPr sz="1800"/>
          </a:p>
        </p:txBody>
      </p:sp>
      <p:sp>
        <p:nvSpPr>
          <p:cNvPr id="1321" name="Google Shape;1321;p92"/>
          <p:cNvSpPr txBox="1"/>
          <p:nvPr>
            <p:ph type="body" idx="1"/>
          </p:nvPr>
        </p:nvSpPr>
        <p:spPr>
          <a:xfrm>
            <a:off x="6583975" y="1248900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11 frogs on the log. </a:t>
            </a:r>
            <a:endParaRPr sz="1800"/>
          </a:p>
        </p:txBody>
      </p:sp>
      <p:pic>
        <p:nvPicPr>
          <p:cNvPr id="1322" name="Google Shape;1322;p92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003317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92"/>
          <p:cNvSpPr txBox="1"/>
          <p:nvPr>
            <p:ph type="body" idx="1"/>
          </p:nvPr>
        </p:nvSpPr>
        <p:spPr>
          <a:xfrm>
            <a:off x="4450398" y="1245675"/>
            <a:ext cx="17334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4 more frogs jump on.  </a:t>
            </a:r>
            <a:endParaRPr sz="1800"/>
          </a:p>
        </p:txBody>
      </p:sp>
      <p:sp>
        <p:nvSpPr>
          <p:cNvPr id="1324" name="Google Shape;1324;p92"/>
          <p:cNvSpPr txBox="1"/>
          <p:nvPr>
            <p:ph type="body" idx="1"/>
          </p:nvPr>
        </p:nvSpPr>
        <p:spPr>
          <a:xfrm>
            <a:off x="3180750" y="4148600"/>
            <a:ext cx="32865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/>
              <a:t>4 + 3 + 4 = 11 </a:t>
            </a:r>
            <a:endParaRPr sz="3000"/>
          </a:p>
        </p:txBody>
      </p:sp>
      <p:graphicFrame>
        <p:nvGraphicFramePr>
          <p:cNvPr id="1325" name="Google Shape;1325;p92"/>
          <p:cNvGraphicFramePr>
            <a:graphicFrameLocks noGrp="1"/>
          </p:cNvGraphicFramePr>
          <p:nvPr/>
        </p:nvGraphicFramePr>
        <p:xfrm>
          <a:off x="2248588" y="2271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1484725"/>
                <a:gridCol w="1484725"/>
                <a:gridCol w="1484725"/>
              </a:tblGrid>
              <a:tr h="8395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7781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326" name="Google Shape;1326;p92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292797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92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4582277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92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2372775" y="36251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92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2662255" y="36251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92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2951735" y="36251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92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3241216" y="3625125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92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5389727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92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5679207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92"/>
          <p:cNvSpPr txBox="1"/>
          <p:nvPr/>
        </p:nvSpPr>
        <p:spPr>
          <a:xfrm>
            <a:off x="5679200" y="3023250"/>
            <a:ext cx="5112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4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35" name="Google Shape;1335;p92"/>
          <p:cNvSpPr txBox="1"/>
          <p:nvPr/>
        </p:nvSpPr>
        <p:spPr>
          <a:xfrm>
            <a:off x="2780075" y="3023250"/>
            <a:ext cx="5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</a:t>
            </a:r>
            <a:endParaRPr/>
          </a:p>
        </p:txBody>
      </p:sp>
      <p:sp>
        <p:nvSpPr>
          <p:cNvPr id="1336" name="Google Shape;1336;p92"/>
          <p:cNvSpPr txBox="1"/>
          <p:nvPr/>
        </p:nvSpPr>
        <p:spPr>
          <a:xfrm>
            <a:off x="4293838" y="3023250"/>
            <a:ext cx="61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337" name="Google Shape;1337;p92"/>
          <p:cNvSpPr txBox="1"/>
          <p:nvPr/>
        </p:nvSpPr>
        <p:spPr>
          <a:xfrm>
            <a:off x="4252338" y="2376750"/>
            <a:ext cx="63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11</a:t>
            </a:r>
            <a:endParaRPr/>
          </a:p>
        </p:txBody>
      </p:sp>
      <p:pic>
        <p:nvPicPr>
          <p:cNvPr id="1338" name="Google Shape;1338;p92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5968352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92"/>
          <p:cNvPicPr preferRelativeResize="0"/>
          <p:nvPr/>
        </p:nvPicPr>
        <p:blipFill>
          <a:blip r:embed="rId3">
            <a:alphaModFix/>
          </a:blip>
          <a:srcRect l="6463" b="25048"/>
          <a:stretch>
            <a:fillRect/>
          </a:stretch>
        </p:blipFill>
        <p:spPr>
          <a:xfrm>
            <a:off x="6257832" y="3625122"/>
            <a:ext cx="289481" cy="22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60" name="Shape 760"/>
        <p:cNvGrpSpPr/>
        <p:nvPr/>
      </p:nvGrpSpPr>
      <p:grpSpPr>
        <a:xfrm>
          <a:off x="0" y="0"/>
          <a:ext cx="0" cy="0"/>
        </a:xfrm>
      </p:grpSpPr>
      <p:sp>
        <p:nvSpPr>
          <p:cNvPr id="761" name="Google Shape;761;p66"/>
          <p:cNvSpPr txBox="1"/>
          <p:nvPr>
            <p:ph type="subTitle" idx="1"/>
          </p:nvPr>
        </p:nvSpPr>
        <p:spPr>
          <a:xfrm>
            <a:off x="585575" y="1463950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 can represent addition problems using ‘first, then, then, now’ and bar models. </a:t>
            </a:r>
            <a:endParaRPr/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343" name="Shape 1343"/>
        <p:cNvGrpSpPr/>
        <p:nvPr/>
      </p:nvGrpSpPr>
      <p:grpSpPr>
        <a:xfrm>
          <a:off x="0" y="0"/>
          <a:ext cx="0" cy="0"/>
        </a:xfrm>
      </p:grpSpPr>
      <p:sp>
        <p:nvSpPr>
          <p:cNvPr id="1344" name="Google Shape;1344;p93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</a:t>
            </a:r>
            <a:endParaRPr sz="2200"/>
          </a:p>
        </p:txBody>
      </p:sp>
      <p:sp>
        <p:nvSpPr>
          <p:cNvPr id="1345" name="Google Shape;1345;p93"/>
          <p:cNvSpPr txBox="1"/>
          <p:nvPr>
            <p:ph type="body" idx="1"/>
          </p:nvPr>
        </p:nvSpPr>
        <p:spPr>
          <a:xfrm>
            <a:off x="481300" y="1581850"/>
            <a:ext cx="16989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3 cakes are iced.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1346" name="Google Shape;1346;p93"/>
          <p:cNvSpPr txBox="1"/>
          <p:nvPr>
            <p:ph type="body" idx="1"/>
          </p:nvPr>
        </p:nvSpPr>
        <p:spPr>
          <a:xfrm>
            <a:off x="2335875" y="1578613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3 more cakes are iced.  </a:t>
            </a:r>
            <a:endParaRPr sz="1800"/>
          </a:p>
        </p:txBody>
      </p:sp>
      <p:sp>
        <p:nvSpPr>
          <p:cNvPr id="1347" name="Google Shape;1347;p93"/>
          <p:cNvSpPr txBox="1"/>
          <p:nvPr>
            <p:ph type="body" idx="1"/>
          </p:nvPr>
        </p:nvSpPr>
        <p:spPr>
          <a:xfrm>
            <a:off x="6715650" y="1581850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10 cakes with icing. </a:t>
            </a:r>
            <a:endParaRPr sz="1800"/>
          </a:p>
        </p:txBody>
      </p:sp>
      <p:sp>
        <p:nvSpPr>
          <p:cNvPr id="1348" name="Google Shape;1348;p93"/>
          <p:cNvSpPr txBox="1"/>
          <p:nvPr>
            <p:ph type="body" idx="1"/>
          </p:nvPr>
        </p:nvSpPr>
        <p:spPr>
          <a:xfrm>
            <a:off x="4582073" y="1578625"/>
            <a:ext cx="17334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4 more cakes are iced.  </a:t>
            </a:r>
            <a:endParaRPr sz="1800"/>
          </a:p>
        </p:txBody>
      </p:sp>
      <p:sp>
        <p:nvSpPr>
          <p:cNvPr id="1349" name="Google Shape;1349;p93"/>
          <p:cNvSpPr txBox="1"/>
          <p:nvPr>
            <p:ph type="body" idx="1"/>
          </p:nvPr>
        </p:nvSpPr>
        <p:spPr>
          <a:xfrm>
            <a:off x="3180750" y="4260850"/>
            <a:ext cx="32865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/>
              <a:t>3 + 3 + 4 = 10 </a:t>
            </a:r>
            <a:endParaRPr sz="3000"/>
          </a:p>
        </p:txBody>
      </p:sp>
      <p:sp>
        <p:nvSpPr>
          <p:cNvPr id="1350" name="Google Shape;1350;p93"/>
          <p:cNvSpPr txBox="1"/>
          <p:nvPr>
            <p:ph type="body" idx="1"/>
          </p:nvPr>
        </p:nvSpPr>
        <p:spPr>
          <a:xfrm>
            <a:off x="324000" y="759300"/>
            <a:ext cx="3644100" cy="48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Alex is icing some cakes. </a:t>
            </a:r>
            <a:endParaRPr/>
          </a:p>
        </p:txBody>
      </p:sp>
      <p:pic>
        <p:nvPicPr>
          <p:cNvPr id="1351" name="Google Shape;1351;p93"/>
          <p:cNvPicPr preferRelativeResize="0"/>
          <p:nvPr/>
        </p:nvPicPr>
        <p:blipFill>
          <a:blip r:embed="rId3">
            <a:alphaModFix/>
          </a:blip>
          <a:srcRect l="5808" t="8429" r="78218" b="53081"/>
          <a:stretch>
            <a:fillRect/>
          </a:stretch>
        </p:blipFill>
        <p:spPr>
          <a:xfrm>
            <a:off x="2557300" y="3702277"/>
            <a:ext cx="310851" cy="32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93"/>
          <p:cNvPicPr preferRelativeResize="0"/>
          <p:nvPr/>
        </p:nvPicPr>
        <p:blipFill>
          <a:blip r:embed="rId3">
            <a:alphaModFix/>
          </a:blip>
          <a:srcRect l="23547" t="8428" r="60479" b="49908"/>
          <a:stretch>
            <a:fillRect/>
          </a:stretch>
        </p:blipFill>
        <p:spPr>
          <a:xfrm>
            <a:off x="2868144" y="3702276"/>
            <a:ext cx="310851" cy="34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93"/>
          <p:cNvPicPr preferRelativeResize="0"/>
          <p:nvPr/>
        </p:nvPicPr>
        <p:blipFill>
          <a:blip r:embed="rId3">
            <a:alphaModFix/>
          </a:blip>
          <a:srcRect l="42030" t="8432" r="41996" b="49904"/>
          <a:stretch>
            <a:fillRect/>
          </a:stretch>
        </p:blipFill>
        <p:spPr>
          <a:xfrm>
            <a:off x="3152733" y="3702276"/>
            <a:ext cx="310851" cy="34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93"/>
          <p:cNvPicPr preferRelativeResize="0"/>
          <p:nvPr/>
        </p:nvPicPr>
        <p:blipFill>
          <a:blip r:embed="rId3">
            <a:alphaModFix/>
          </a:blip>
          <a:srcRect l="59373" t="8432" r="24652" b="49904"/>
          <a:stretch>
            <a:fillRect/>
          </a:stretch>
        </p:blipFill>
        <p:spPr>
          <a:xfrm>
            <a:off x="4022286" y="3702275"/>
            <a:ext cx="310851" cy="34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93"/>
          <p:cNvPicPr preferRelativeResize="0"/>
          <p:nvPr/>
        </p:nvPicPr>
        <p:blipFill>
          <a:blip r:embed="rId3">
            <a:alphaModFix/>
          </a:blip>
          <a:srcRect l="77402" t="8432" r="6624" b="49904"/>
          <a:stretch>
            <a:fillRect/>
          </a:stretch>
        </p:blipFill>
        <p:spPr>
          <a:xfrm>
            <a:off x="4333128" y="3702276"/>
            <a:ext cx="310851" cy="34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93"/>
          <p:cNvPicPr preferRelativeResize="0"/>
          <p:nvPr/>
        </p:nvPicPr>
        <p:blipFill>
          <a:blip r:embed="rId3">
            <a:alphaModFix/>
          </a:blip>
          <a:srcRect l="77631" t="48725" r="6395" b="9611"/>
          <a:stretch>
            <a:fillRect/>
          </a:stretch>
        </p:blipFill>
        <p:spPr>
          <a:xfrm>
            <a:off x="5671517" y="3736430"/>
            <a:ext cx="310851" cy="34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93"/>
          <p:cNvPicPr preferRelativeResize="0"/>
          <p:nvPr/>
        </p:nvPicPr>
        <p:blipFill>
          <a:blip r:embed="rId3">
            <a:alphaModFix/>
          </a:blip>
          <a:srcRect l="59599" t="48725" r="23512" b="9611"/>
          <a:stretch>
            <a:fillRect/>
          </a:stretch>
        </p:blipFill>
        <p:spPr>
          <a:xfrm>
            <a:off x="5982370" y="3736430"/>
            <a:ext cx="328658" cy="34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93"/>
          <p:cNvPicPr preferRelativeResize="0"/>
          <p:nvPr/>
        </p:nvPicPr>
        <p:blipFill>
          <a:blip r:embed="rId3">
            <a:alphaModFix/>
          </a:blip>
          <a:srcRect l="23314" t="49633" r="59797" b="8703"/>
          <a:stretch>
            <a:fillRect/>
          </a:stretch>
        </p:blipFill>
        <p:spPr>
          <a:xfrm>
            <a:off x="5380401" y="3736431"/>
            <a:ext cx="328658" cy="34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93"/>
          <p:cNvPicPr preferRelativeResize="0"/>
          <p:nvPr/>
        </p:nvPicPr>
        <p:blipFill>
          <a:blip r:embed="rId3">
            <a:alphaModFix/>
          </a:blip>
          <a:srcRect l="5286" t="49633" r="77825" b="8703"/>
          <a:stretch>
            <a:fillRect/>
          </a:stretch>
        </p:blipFill>
        <p:spPr>
          <a:xfrm>
            <a:off x="4630491" y="3702277"/>
            <a:ext cx="328658" cy="34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93"/>
          <p:cNvPicPr preferRelativeResize="0"/>
          <p:nvPr/>
        </p:nvPicPr>
        <p:blipFill>
          <a:blip r:embed="rId3">
            <a:alphaModFix/>
          </a:blip>
          <a:srcRect l="5286" t="49633" r="77825" b="8703"/>
          <a:stretch>
            <a:fillRect/>
          </a:stretch>
        </p:blipFill>
        <p:spPr>
          <a:xfrm>
            <a:off x="6281342" y="3736430"/>
            <a:ext cx="328658" cy="348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61" name="Google Shape;1361;p93"/>
          <p:cNvGraphicFramePr>
            <a:graphicFrameLocks noGrp="1"/>
          </p:cNvGraphicFramePr>
          <p:nvPr/>
        </p:nvGraphicFramePr>
        <p:xfrm>
          <a:off x="2261463" y="234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1484725"/>
                <a:gridCol w="1484725"/>
                <a:gridCol w="1484725"/>
              </a:tblGrid>
              <a:tr h="8884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511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362" name="Google Shape;1362;p93"/>
          <p:cNvSpPr txBox="1"/>
          <p:nvPr/>
        </p:nvSpPr>
        <p:spPr>
          <a:xfrm>
            <a:off x="5709050" y="3111625"/>
            <a:ext cx="5112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4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3" name="Google Shape;1363;p93"/>
          <p:cNvSpPr txBox="1"/>
          <p:nvPr/>
        </p:nvSpPr>
        <p:spPr>
          <a:xfrm>
            <a:off x="2868150" y="3111625"/>
            <a:ext cx="51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364" name="Google Shape;1364;p93"/>
          <p:cNvSpPr txBox="1"/>
          <p:nvPr/>
        </p:nvSpPr>
        <p:spPr>
          <a:xfrm>
            <a:off x="4292938" y="3111625"/>
            <a:ext cx="61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/>
          </a:p>
        </p:txBody>
      </p:sp>
      <p:sp>
        <p:nvSpPr>
          <p:cNvPr id="1365" name="Google Shape;1365;p93"/>
          <p:cNvSpPr txBox="1"/>
          <p:nvPr/>
        </p:nvSpPr>
        <p:spPr>
          <a:xfrm>
            <a:off x="4168900" y="2372750"/>
            <a:ext cx="63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10</a:t>
            </a:r>
            <a:endParaRPr/>
          </a:p>
        </p:txBody>
      </p:sp>
      <p:pic>
        <p:nvPicPr>
          <p:cNvPr id="1366" name="Google Shape;1366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81312" y="2768913"/>
            <a:ext cx="791587" cy="87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370" name="Shape 1370"/>
        <p:cNvGrpSpPr/>
        <p:nvPr/>
      </p:nvGrpSpPr>
      <p:grpSpPr>
        <a:xfrm>
          <a:off x="0" y="0"/>
          <a:ext cx="0" cy="0"/>
        </a:xfrm>
      </p:grpSpPr>
      <p:sp>
        <p:nvSpPr>
          <p:cNvPr id="1371" name="Google Shape;1371;p94"/>
          <p:cNvSpPr txBox="1"/>
          <p:nvPr>
            <p:ph type="body" idx="1"/>
          </p:nvPr>
        </p:nvSpPr>
        <p:spPr>
          <a:xfrm>
            <a:off x="324000" y="759300"/>
            <a:ext cx="61284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Bar models can be used with 10s frames.  </a:t>
            </a:r>
            <a:endParaRPr/>
          </a:p>
        </p:txBody>
      </p:sp>
      <p:sp>
        <p:nvSpPr>
          <p:cNvPr id="1372" name="Google Shape;1372;p94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</a:t>
            </a:r>
            <a:endParaRPr sz="2200"/>
          </a:p>
        </p:txBody>
      </p:sp>
      <p:sp>
        <p:nvSpPr>
          <p:cNvPr id="1373" name="Google Shape;1373;p94"/>
          <p:cNvSpPr txBox="1"/>
          <p:nvPr>
            <p:ph type="body" idx="1"/>
          </p:nvPr>
        </p:nvSpPr>
        <p:spPr>
          <a:xfrm>
            <a:off x="345800" y="1357000"/>
            <a:ext cx="1920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5 frogs on a log.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1374" name="Google Shape;1374;p94"/>
          <p:cNvSpPr txBox="1"/>
          <p:nvPr>
            <p:ph type="body" idx="1"/>
          </p:nvPr>
        </p:nvSpPr>
        <p:spPr>
          <a:xfrm>
            <a:off x="2551400" y="1343063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2 more frogs jump on.  </a:t>
            </a:r>
            <a:endParaRPr sz="1800"/>
          </a:p>
        </p:txBody>
      </p:sp>
      <p:sp>
        <p:nvSpPr>
          <p:cNvPr id="1375" name="Google Shape;1375;p94"/>
          <p:cNvSpPr txBox="1"/>
          <p:nvPr>
            <p:ph type="body" idx="1"/>
          </p:nvPr>
        </p:nvSpPr>
        <p:spPr>
          <a:xfrm>
            <a:off x="6587800" y="1335600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9 frogs on the log. </a:t>
            </a:r>
            <a:endParaRPr sz="1800"/>
          </a:p>
        </p:txBody>
      </p:sp>
      <p:sp>
        <p:nvSpPr>
          <p:cNvPr id="1376" name="Google Shape;1376;p94"/>
          <p:cNvSpPr txBox="1"/>
          <p:nvPr>
            <p:ph type="body" idx="1"/>
          </p:nvPr>
        </p:nvSpPr>
        <p:spPr>
          <a:xfrm>
            <a:off x="4642248" y="1357050"/>
            <a:ext cx="17334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2 more frogs jump on.  </a:t>
            </a:r>
            <a:endParaRPr sz="1800"/>
          </a:p>
        </p:txBody>
      </p:sp>
      <p:sp>
        <p:nvSpPr>
          <p:cNvPr id="1377" name="Google Shape;1377;p94"/>
          <p:cNvSpPr txBox="1"/>
          <p:nvPr>
            <p:ph type="body" idx="1"/>
          </p:nvPr>
        </p:nvSpPr>
        <p:spPr>
          <a:xfrm>
            <a:off x="5225100" y="3991275"/>
            <a:ext cx="32865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/>
              <a:t>5 + 2 + 2 = 9 </a:t>
            </a:r>
            <a:endParaRPr sz="3000"/>
          </a:p>
        </p:txBody>
      </p:sp>
      <p:graphicFrame>
        <p:nvGraphicFramePr>
          <p:cNvPr id="1378" name="Google Shape;1378;p94"/>
          <p:cNvGraphicFramePr>
            <a:graphicFrameLocks noGrp="1"/>
          </p:cNvGraphicFramePr>
          <p:nvPr/>
        </p:nvGraphicFramePr>
        <p:xfrm>
          <a:off x="4927463" y="251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914525"/>
                <a:gridCol w="914525"/>
                <a:gridCol w="914525"/>
              </a:tblGrid>
              <a:tr h="6126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8907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379" name="Google Shape;1379;p94"/>
          <p:cNvSpPr/>
          <p:nvPr/>
        </p:nvSpPr>
        <p:spPr>
          <a:xfrm>
            <a:off x="1985281" y="3053184"/>
            <a:ext cx="584888" cy="59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80" name="Google Shape;1380;p94"/>
          <p:cNvSpPr/>
          <p:nvPr/>
        </p:nvSpPr>
        <p:spPr>
          <a:xfrm>
            <a:off x="2047903" y="3117070"/>
            <a:ext cx="459644" cy="468927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81" name="Google Shape;1381;p94"/>
          <p:cNvSpPr/>
          <p:nvPr/>
        </p:nvSpPr>
        <p:spPr>
          <a:xfrm>
            <a:off x="2570169" y="3053184"/>
            <a:ext cx="584888" cy="59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82" name="Google Shape;1382;p94"/>
          <p:cNvSpPr/>
          <p:nvPr/>
        </p:nvSpPr>
        <p:spPr>
          <a:xfrm>
            <a:off x="2632791" y="3117070"/>
            <a:ext cx="459644" cy="468927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83" name="Google Shape;1383;p94"/>
          <p:cNvSpPr/>
          <p:nvPr/>
        </p:nvSpPr>
        <p:spPr>
          <a:xfrm>
            <a:off x="3155056" y="3053184"/>
            <a:ext cx="584888" cy="59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84" name="Google Shape;1384;p94"/>
          <p:cNvSpPr/>
          <p:nvPr/>
        </p:nvSpPr>
        <p:spPr>
          <a:xfrm>
            <a:off x="1400394" y="3053184"/>
            <a:ext cx="584888" cy="59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85" name="Google Shape;1385;p94"/>
          <p:cNvSpPr/>
          <p:nvPr/>
        </p:nvSpPr>
        <p:spPr>
          <a:xfrm>
            <a:off x="1463016" y="3117070"/>
            <a:ext cx="459644" cy="468927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86" name="Google Shape;1386;p94"/>
          <p:cNvSpPr/>
          <p:nvPr/>
        </p:nvSpPr>
        <p:spPr>
          <a:xfrm>
            <a:off x="815506" y="3053184"/>
            <a:ext cx="584888" cy="59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87" name="Google Shape;1387;p94"/>
          <p:cNvSpPr/>
          <p:nvPr/>
        </p:nvSpPr>
        <p:spPr>
          <a:xfrm>
            <a:off x="878128" y="3117070"/>
            <a:ext cx="459644" cy="468927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88" name="Google Shape;1388;p94"/>
          <p:cNvSpPr/>
          <p:nvPr/>
        </p:nvSpPr>
        <p:spPr>
          <a:xfrm>
            <a:off x="1985281" y="2456484"/>
            <a:ext cx="584888" cy="59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89" name="Google Shape;1389;p94"/>
          <p:cNvSpPr/>
          <p:nvPr/>
        </p:nvSpPr>
        <p:spPr>
          <a:xfrm>
            <a:off x="2047903" y="2520370"/>
            <a:ext cx="459644" cy="468927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90" name="Google Shape;1390;p94"/>
          <p:cNvSpPr/>
          <p:nvPr/>
        </p:nvSpPr>
        <p:spPr>
          <a:xfrm>
            <a:off x="2570169" y="2456484"/>
            <a:ext cx="584888" cy="59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91" name="Google Shape;1391;p94"/>
          <p:cNvSpPr/>
          <p:nvPr/>
        </p:nvSpPr>
        <p:spPr>
          <a:xfrm>
            <a:off x="2632791" y="2520370"/>
            <a:ext cx="459644" cy="468927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92" name="Google Shape;1392;p94"/>
          <p:cNvSpPr/>
          <p:nvPr/>
        </p:nvSpPr>
        <p:spPr>
          <a:xfrm>
            <a:off x="3155056" y="2456484"/>
            <a:ext cx="584888" cy="59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93" name="Google Shape;1393;p94"/>
          <p:cNvSpPr/>
          <p:nvPr/>
        </p:nvSpPr>
        <p:spPr>
          <a:xfrm>
            <a:off x="3217678" y="2520370"/>
            <a:ext cx="459644" cy="468927"/>
          </a:xfrm>
          <a:prstGeom prst="ellipse">
            <a:avLst/>
          </a:prstGeom>
          <a:solidFill>
            <a:srgbClr val="4A86E8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94" name="Google Shape;1394;p94"/>
          <p:cNvSpPr/>
          <p:nvPr/>
        </p:nvSpPr>
        <p:spPr>
          <a:xfrm>
            <a:off x="1400394" y="2456484"/>
            <a:ext cx="584888" cy="59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95" name="Google Shape;1395;p94"/>
          <p:cNvSpPr/>
          <p:nvPr/>
        </p:nvSpPr>
        <p:spPr>
          <a:xfrm>
            <a:off x="1463016" y="2520370"/>
            <a:ext cx="459644" cy="468927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96" name="Google Shape;1396;p94"/>
          <p:cNvSpPr/>
          <p:nvPr/>
        </p:nvSpPr>
        <p:spPr>
          <a:xfrm>
            <a:off x="815506" y="2456484"/>
            <a:ext cx="584888" cy="59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97" name="Google Shape;1397;p94"/>
          <p:cNvSpPr/>
          <p:nvPr/>
        </p:nvSpPr>
        <p:spPr>
          <a:xfrm>
            <a:off x="878128" y="2520370"/>
            <a:ext cx="459644" cy="468927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98" name="Google Shape;1398;p94"/>
          <p:cNvSpPr txBox="1"/>
          <p:nvPr/>
        </p:nvSpPr>
        <p:spPr>
          <a:xfrm>
            <a:off x="5225100" y="3127875"/>
            <a:ext cx="477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5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9" name="Google Shape;1399;p94"/>
          <p:cNvSpPr txBox="1"/>
          <p:nvPr/>
        </p:nvSpPr>
        <p:spPr>
          <a:xfrm>
            <a:off x="7033450" y="3127875"/>
            <a:ext cx="477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2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00" name="Google Shape;1400;p94"/>
          <p:cNvSpPr txBox="1"/>
          <p:nvPr/>
        </p:nvSpPr>
        <p:spPr>
          <a:xfrm>
            <a:off x="6110188" y="3127875"/>
            <a:ext cx="477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2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01" name="Google Shape;1401;p94"/>
          <p:cNvSpPr txBox="1"/>
          <p:nvPr/>
        </p:nvSpPr>
        <p:spPr>
          <a:xfrm>
            <a:off x="6060463" y="2515275"/>
            <a:ext cx="477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9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405" name="Shape 1405"/>
        <p:cNvGrpSpPr/>
        <p:nvPr/>
      </p:nvGrpSpPr>
      <p:grpSpPr>
        <a:xfrm>
          <a:off x="0" y="0"/>
          <a:ext cx="0" cy="0"/>
        </a:xfrm>
      </p:grpSpPr>
      <p:sp>
        <p:nvSpPr>
          <p:cNvPr id="1406" name="Google Shape;1406;p95"/>
          <p:cNvSpPr txBox="1"/>
          <p:nvPr>
            <p:ph type="title"/>
          </p:nvPr>
        </p:nvSpPr>
        <p:spPr>
          <a:xfrm>
            <a:off x="324000" y="748775"/>
            <a:ext cx="61626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Which bar model matches the 10s frames? </a:t>
            </a:r>
            <a:endParaRPr/>
          </a:p>
        </p:txBody>
      </p:sp>
      <p:sp>
        <p:nvSpPr>
          <p:cNvPr id="1407" name="Google Shape;1407;p95"/>
          <p:cNvSpPr txBox="1"/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</a:t>
            </a:r>
            <a:endParaRPr/>
          </a:p>
        </p:txBody>
      </p:sp>
      <p:grpSp>
        <p:nvGrpSpPr>
          <p:cNvPr id="1408" name="Google Shape;1408;p95"/>
          <p:cNvGrpSpPr/>
          <p:nvPr/>
        </p:nvGrpSpPr>
        <p:grpSpPr>
          <a:xfrm>
            <a:off x="2030617" y="1238375"/>
            <a:ext cx="2425500" cy="967950"/>
            <a:chOff x="1759500" y="884250"/>
            <a:chExt cx="5625000" cy="2250000"/>
          </a:xfrm>
        </p:grpSpPr>
        <p:sp>
          <p:nvSpPr>
            <p:cNvPr id="1409" name="Google Shape;1409;p95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0" name="Google Shape;1410;p95"/>
            <p:cNvSpPr/>
            <p:nvPr/>
          </p:nvSpPr>
          <p:spPr>
            <a:xfrm>
              <a:off x="4129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1" name="Google Shape;1411;p95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2" name="Google Shape;1412;p95"/>
            <p:cNvSpPr/>
            <p:nvPr/>
          </p:nvSpPr>
          <p:spPr>
            <a:xfrm>
              <a:off x="5254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3" name="Google Shape;1413;p95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4" name="Google Shape;1414;p95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5" name="Google Shape;1415;p95"/>
            <p:cNvSpPr/>
            <p:nvPr/>
          </p:nvSpPr>
          <p:spPr>
            <a:xfrm>
              <a:off x="3004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6" name="Google Shape;1416;p95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7" name="Google Shape;1417;p95"/>
            <p:cNvSpPr/>
            <p:nvPr/>
          </p:nvSpPr>
          <p:spPr>
            <a:xfrm>
              <a:off x="1879950" y="2129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8" name="Google Shape;1418;p95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9" name="Google Shape;1419;p95"/>
            <p:cNvSpPr/>
            <p:nvPr/>
          </p:nvSpPr>
          <p:spPr>
            <a:xfrm>
              <a:off x="412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0" name="Google Shape;1420;p95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1" name="Google Shape;1421;p95"/>
            <p:cNvSpPr/>
            <p:nvPr/>
          </p:nvSpPr>
          <p:spPr>
            <a:xfrm>
              <a:off x="525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2" name="Google Shape;1422;p95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3" name="Google Shape;1423;p95"/>
            <p:cNvSpPr/>
            <p:nvPr/>
          </p:nvSpPr>
          <p:spPr>
            <a:xfrm>
              <a:off x="6379950" y="1004700"/>
              <a:ext cx="884100" cy="884100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4" name="Google Shape;1424;p95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5" name="Google Shape;1425;p95"/>
            <p:cNvSpPr/>
            <p:nvPr/>
          </p:nvSpPr>
          <p:spPr>
            <a:xfrm>
              <a:off x="300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6" name="Google Shape;1426;p95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7" name="Google Shape;1427;p95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95"/>
          <p:cNvSpPr/>
          <p:nvPr/>
        </p:nvSpPr>
        <p:spPr>
          <a:xfrm>
            <a:off x="4019061" y="1768213"/>
            <a:ext cx="381300" cy="3801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429" name="Google Shape;1429;p95"/>
          <p:cNvGrpSpPr/>
          <p:nvPr/>
        </p:nvGrpSpPr>
        <p:grpSpPr>
          <a:xfrm>
            <a:off x="4687875" y="1238375"/>
            <a:ext cx="2425500" cy="967950"/>
            <a:chOff x="1759500" y="884250"/>
            <a:chExt cx="5625000" cy="2250000"/>
          </a:xfrm>
        </p:grpSpPr>
        <p:sp>
          <p:nvSpPr>
            <p:cNvPr id="1430" name="Google Shape;1430;p95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1" name="Google Shape;1431;p95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2" name="Google Shape;1432;p95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3" name="Google Shape;1433;p95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4" name="Google Shape;1434;p95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5" name="Google Shape;1435;p95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6" name="Google Shape;1436;p95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7" name="Google Shape;1437;p95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8" name="Google Shape;1438;p95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9" name="Google Shape;1439;p95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0" name="Google Shape;1440;p95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00FF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aphicFrame>
        <p:nvGraphicFramePr>
          <p:cNvPr id="1441" name="Google Shape;1441;p95"/>
          <p:cNvGraphicFramePr>
            <a:graphicFrameLocks noGrp="1"/>
          </p:cNvGraphicFramePr>
          <p:nvPr/>
        </p:nvGraphicFramePr>
        <p:xfrm>
          <a:off x="327900" y="251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1800"/>
                <a:gridCol w="851800"/>
                <a:gridCol w="8518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5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3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3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442" name="Google Shape;1442;p95"/>
          <p:cNvGraphicFramePr>
            <a:graphicFrameLocks noGrp="1"/>
          </p:cNvGraphicFramePr>
          <p:nvPr/>
        </p:nvGraphicFramePr>
        <p:xfrm>
          <a:off x="3294300" y="251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1800"/>
                <a:gridCol w="851800"/>
                <a:gridCol w="8518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6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3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443" name="Google Shape;1443;p95"/>
          <p:cNvGraphicFramePr>
            <a:graphicFrameLocks noGrp="1"/>
          </p:cNvGraphicFramePr>
          <p:nvPr/>
        </p:nvGraphicFramePr>
        <p:xfrm>
          <a:off x="6260700" y="251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1800"/>
                <a:gridCol w="851800"/>
                <a:gridCol w="8518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6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444" name="Google Shape;144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258" y="4162725"/>
            <a:ext cx="3960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448" name="Shape 1448"/>
        <p:cNvGrpSpPr/>
        <p:nvPr/>
      </p:nvGrpSpPr>
      <p:grpSpPr>
        <a:xfrm>
          <a:off x="0" y="0"/>
          <a:ext cx="0" cy="0"/>
        </a:xfrm>
      </p:grpSpPr>
      <p:sp>
        <p:nvSpPr>
          <p:cNvPr id="1449" name="Google Shape;1449;p96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</a:t>
            </a:r>
            <a:endParaRPr sz="2200"/>
          </a:p>
        </p:txBody>
      </p:sp>
      <p:graphicFrame>
        <p:nvGraphicFramePr>
          <p:cNvPr id="1450" name="Google Shape;1450;p96"/>
          <p:cNvGraphicFramePr>
            <a:graphicFrameLocks noGrp="1"/>
          </p:cNvGraphicFramePr>
          <p:nvPr/>
        </p:nvGraphicFramePr>
        <p:xfrm>
          <a:off x="324000" y="236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3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3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451" name="Google Shape;1451;p96"/>
          <p:cNvGraphicFramePr>
            <a:graphicFrameLocks noGrp="1"/>
          </p:cNvGraphicFramePr>
          <p:nvPr/>
        </p:nvGraphicFramePr>
        <p:xfrm>
          <a:off x="3290388" y="236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452" name="Google Shape;1452;p96"/>
          <p:cNvGraphicFramePr>
            <a:graphicFrameLocks noGrp="1"/>
          </p:cNvGraphicFramePr>
          <p:nvPr/>
        </p:nvGraphicFramePr>
        <p:xfrm>
          <a:off x="6256800" y="236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453" name="Google Shape;1453;p96"/>
          <p:cNvSpPr txBox="1"/>
          <p:nvPr>
            <p:ph type="body" idx="1"/>
          </p:nvPr>
        </p:nvSpPr>
        <p:spPr>
          <a:xfrm>
            <a:off x="324000" y="759300"/>
            <a:ext cx="82377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Calculate the </a:t>
            </a:r>
            <a:r>
              <a:rPr lang="en-GB" b="1"/>
              <a:t>sum</a:t>
            </a:r>
            <a:r>
              <a:rPr lang="en-GB"/>
              <a:t> for each bar model.  </a:t>
            </a:r>
            <a:endParaRPr/>
          </a:p>
        </p:txBody>
      </p:sp>
      <p:sp>
        <p:nvSpPr>
          <p:cNvPr id="1454" name="Google Shape;1454;p96"/>
          <p:cNvSpPr txBox="1"/>
          <p:nvPr/>
        </p:nvSpPr>
        <p:spPr>
          <a:xfrm>
            <a:off x="486625" y="3778975"/>
            <a:ext cx="203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3 + 3 + 1 = </a:t>
            </a:r>
            <a:endParaRPr sz="3000"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55" name="Google Shape;1455;p96"/>
          <p:cNvSpPr txBox="1"/>
          <p:nvPr/>
        </p:nvSpPr>
        <p:spPr>
          <a:xfrm>
            <a:off x="2365475" y="3858725"/>
            <a:ext cx="70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56" name="Google Shape;1456;p96"/>
          <p:cNvSpPr txBox="1"/>
          <p:nvPr/>
        </p:nvSpPr>
        <p:spPr>
          <a:xfrm>
            <a:off x="3277675" y="3778975"/>
            <a:ext cx="203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4 + 2 + 2 = </a:t>
            </a:r>
            <a:endParaRPr sz="3000"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57" name="Google Shape;1457;p96"/>
          <p:cNvSpPr txBox="1"/>
          <p:nvPr/>
        </p:nvSpPr>
        <p:spPr>
          <a:xfrm>
            <a:off x="5156525" y="3858725"/>
            <a:ext cx="70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58" name="Google Shape;1458;p96"/>
          <p:cNvSpPr txBox="1"/>
          <p:nvPr/>
        </p:nvSpPr>
        <p:spPr>
          <a:xfrm>
            <a:off x="6308875" y="3709850"/>
            <a:ext cx="221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4 + 4 + 1 = </a:t>
            </a:r>
            <a:endParaRPr sz="3000"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59" name="Google Shape;1459;p96"/>
          <p:cNvSpPr txBox="1"/>
          <p:nvPr/>
        </p:nvSpPr>
        <p:spPr>
          <a:xfrm>
            <a:off x="8187725" y="3789600"/>
            <a:ext cx="70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0" name="Google Shape;1460;p96"/>
          <p:cNvSpPr txBox="1"/>
          <p:nvPr/>
        </p:nvSpPr>
        <p:spPr>
          <a:xfrm>
            <a:off x="2489375" y="3759900"/>
            <a:ext cx="462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7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1" name="Google Shape;1461;p96"/>
          <p:cNvSpPr txBox="1"/>
          <p:nvPr/>
        </p:nvSpPr>
        <p:spPr>
          <a:xfrm>
            <a:off x="5220500" y="3743400"/>
            <a:ext cx="50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2" name="Google Shape;1462;p96"/>
          <p:cNvSpPr txBox="1"/>
          <p:nvPr/>
        </p:nvSpPr>
        <p:spPr>
          <a:xfrm>
            <a:off x="8317900" y="3709850"/>
            <a:ext cx="65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3" name="Google Shape;1463;p96"/>
          <p:cNvSpPr txBox="1"/>
          <p:nvPr/>
        </p:nvSpPr>
        <p:spPr>
          <a:xfrm>
            <a:off x="1374600" y="2395350"/>
            <a:ext cx="462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u="sng">
                <a:latin typeface="Lexend"/>
                <a:ea typeface="Lexend"/>
                <a:cs typeface="Lexend"/>
                <a:sym typeface="Lexend"/>
              </a:rPr>
              <a:t>7</a:t>
            </a:r>
            <a:endParaRPr sz="3000"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4" name="Google Shape;1464;p96"/>
          <p:cNvSpPr txBox="1"/>
          <p:nvPr/>
        </p:nvSpPr>
        <p:spPr>
          <a:xfrm>
            <a:off x="4365575" y="2345150"/>
            <a:ext cx="50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</a:t>
            </a:r>
            <a:endParaRPr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5" name="Google Shape;1465;p96"/>
          <p:cNvSpPr txBox="1"/>
          <p:nvPr/>
        </p:nvSpPr>
        <p:spPr>
          <a:xfrm>
            <a:off x="7286400" y="2378850"/>
            <a:ext cx="65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9</a:t>
            </a:r>
            <a:endParaRPr u="sng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66" name="Google Shape;1466;p96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 flipH="1">
            <a:off x="1374602" y="1080000"/>
            <a:ext cx="1683523" cy="93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96"/>
          <p:cNvSpPr txBox="1"/>
          <p:nvPr>
            <p:ph type="body" idx="1"/>
          </p:nvPr>
        </p:nvSpPr>
        <p:spPr>
          <a:xfrm flipH="1">
            <a:off x="1470413" y="1225800"/>
            <a:ext cx="1491900" cy="75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Can you see any doubles?    </a:t>
            </a:r>
            <a:endParaRPr sz="1800"/>
          </a:p>
        </p:txBody>
      </p:sp>
      <p:pic>
        <p:nvPicPr>
          <p:cNvPr id="1468" name="Google Shape;1468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23988" y="1198563"/>
            <a:ext cx="777193" cy="8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472" name="Shape 1472"/>
        <p:cNvGrpSpPr/>
        <p:nvPr/>
      </p:nvGrpSpPr>
      <p:grpSpPr>
        <a:xfrm>
          <a:off x="0" y="0"/>
          <a:ext cx="0" cy="0"/>
        </a:xfrm>
      </p:grpSpPr>
      <p:sp>
        <p:nvSpPr>
          <p:cNvPr id="1473" name="Google Shape;1473;p97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</a:t>
            </a:r>
            <a:endParaRPr sz="2200"/>
          </a:p>
        </p:txBody>
      </p:sp>
      <p:graphicFrame>
        <p:nvGraphicFramePr>
          <p:cNvPr id="1474" name="Google Shape;1474;p97"/>
          <p:cNvGraphicFramePr>
            <a:graphicFrameLocks noGrp="1"/>
          </p:cNvGraphicFramePr>
          <p:nvPr/>
        </p:nvGraphicFramePr>
        <p:xfrm>
          <a:off x="324000" y="264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5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3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475" name="Google Shape;1475;p97"/>
          <p:cNvGraphicFramePr>
            <a:graphicFrameLocks noGrp="1"/>
          </p:cNvGraphicFramePr>
          <p:nvPr/>
        </p:nvGraphicFramePr>
        <p:xfrm>
          <a:off x="3290388" y="264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6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6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476" name="Google Shape;1476;p97"/>
          <p:cNvGraphicFramePr>
            <a:graphicFrameLocks noGrp="1"/>
          </p:cNvGraphicFramePr>
          <p:nvPr/>
        </p:nvGraphicFramePr>
        <p:xfrm>
          <a:off x="6256800" y="264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5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5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8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477" name="Google Shape;1477;p97"/>
          <p:cNvSpPr txBox="1"/>
          <p:nvPr>
            <p:ph type="body" idx="1"/>
          </p:nvPr>
        </p:nvSpPr>
        <p:spPr>
          <a:xfrm>
            <a:off x="324000" y="759300"/>
            <a:ext cx="8237700" cy="36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Calculate the </a:t>
            </a:r>
            <a:r>
              <a:rPr lang="en-GB" b="1"/>
              <a:t>sum</a:t>
            </a:r>
            <a:r>
              <a:rPr lang="en-GB"/>
              <a:t> for each bar model.  </a:t>
            </a:r>
            <a:endParaRPr/>
          </a:p>
        </p:txBody>
      </p:sp>
      <p:sp>
        <p:nvSpPr>
          <p:cNvPr id="1478" name="Google Shape;1478;p97"/>
          <p:cNvSpPr txBox="1"/>
          <p:nvPr/>
        </p:nvSpPr>
        <p:spPr>
          <a:xfrm>
            <a:off x="486625" y="3903350"/>
            <a:ext cx="203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5 + 3 + 1 = </a:t>
            </a:r>
            <a:endParaRPr sz="3000"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79" name="Google Shape;1479;p97"/>
          <p:cNvSpPr txBox="1"/>
          <p:nvPr/>
        </p:nvSpPr>
        <p:spPr>
          <a:xfrm>
            <a:off x="2365475" y="3983100"/>
            <a:ext cx="70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0" name="Google Shape;1480;p97"/>
          <p:cNvSpPr txBox="1"/>
          <p:nvPr/>
        </p:nvSpPr>
        <p:spPr>
          <a:xfrm>
            <a:off x="3277675" y="3903350"/>
            <a:ext cx="203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6 + 6 + 1 = </a:t>
            </a:r>
            <a:endParaRPr sz="3000"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1" name="Google Shape;1481;p97"/>
          <p:cNvSpPr txBox="1"/>
          <p:nvPr/>
        </p:nvSpPr>
        <p:spPr>
          <a:xfrm>
            <a:off x="5156525" y="3983100"/>
            <a:ext cx="70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2" name="Google Shape;1482;p97"/>
          <p:cNvSpPr txBox="1"/>
          <p:nvPr/>
        </p:nvSpPr>
        <p:spPr>
          <a:xfrm>
            <a:off x="6308875" y="3834225"/>
            <a:ext cx="203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5 + 5 + 8 = </a:t>
            </a:r>
            <a:endParaRPr sz="3000"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3" name="Google Shape;1483;p97"/>
          <p:cNvSpPr txBox="1"/>
          <p:nvPr/>
        </p:nvSpPr>
        <p:spPr>
          <a:xfrm>
            <a:off x="8187725" y="3913975"/>
            <a:ext cx="70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4" name="Google Shape;1484;p97"/>
          <p:cNvSpPr txBox="1"/>
          <p:nvPr/>
        </p:nvSpPr>
        <p:spPr>
          <a:xfrm>
            <a:off x="2489375" y="3884275"/>
            <a:ext cx="462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ABeeZee"/>
                <a:ea typeface="ABeeZee"/>
                <a:cs typeface="ABeeZee"/>
                <a:sym typeface="ABeeZee"/>
              </a:rPr>
              <a:t>9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5" name="Google Shape;1485;p97"/>
          <p:cNvSpPr txBox="1"/>
          <p:nvPr/>
        </p:nvSpPr>
        <p:spPr>
          <a:xfrm>
            <a:off x="5144300" y="3867775"/>
            <a:ext cx="65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ABeeZee"/>
                <a:ea typeface="ABeeZee"/>
                <a:cs typeface="ABeeZee"/>
                <a:sym typeface="ABeeZee"/>
              </a:rPr>
              <a:t>13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6" name="Google Shape;1486;p97"/>
          <p:cNvSpPr txBox="1"/>
          <p:nvPr/>
        </p:nvSpPr>
        <p:spPr>
          <a:xfrm>
            <a:off x="8165375" y="3834225"/>
            <a:ext cx="655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ABeeZee"/>
                <a:ea typeface="ABeeZee"/>
                <a:cs typeface="ABeeZee"/>
                <a:sym typeface="ABeeZee"/>
              </a:rPr>
              <a:t>18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7" name="Google Shape;1487;p97"/>
          <p:cNvSpPr txBox="1"/>
          <p:nvPr/>
        </p:nvSpPr>
        <p:spPr>
          <a:xfrm>
            <a:off x="1374600" y="2678125"/>
            <a:ext cx="462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u="sng">
                <a:latin typeface="ABeeZee"/>
                <a:ea typeface="ABeeZee"/>
                <a:cs typeface="ABeeZee"/>
                <a:sym typeface="ABeeZee"/>
              </a:rPr>
              <a:t>9</a:t>
            </a:r>
            <a:endParaRPr sz="3000" u="sng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488" name="Google Shape;1488;p97"/>
          <p:cNvSpPr txBox="1"/>
          <p:nvPr/>
        </p:nvSpPr>
        <p:spPr>
          <a:xfrm>
            <a:off x="4289375" y="2627925"/>
            <a:ext cx="70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u="sng">
                <a:latin typeface="ABeeZee"/>
                <a:ea typeface="ABeeZee"/>
                <a:cs typeface="ABeeZee"/>
                <a:sym typeface="ABeeZee"/>
              </a:rPr>
              <a:t>13</a:t>
            </a:r>
            <a:endParaRPr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9" name="Google Shape;1489;p97"/>
          <p:cNvSpPr txBox="1"/>
          <p:nvPr/>
        </p:nvSpPr>
        <p:spPr>
          <a:xfrm>
            <a:off x="7286400" y="2661625"/>
            <a:ext cx="70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u="sng">
                <a:latin typeface="ABeeZee"/>
                <a:ea typeface="ABeeZee"/>
                <a:cs typeface="ABeeZee"/>
                <a:sym typeface="ABeeZee"/>
              </a:rPr>
              <a:t>18</a:t>
            </a:r>
            <a:endParaRPr u="sng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90" name="Google Shape;1490;p97"/>
          <p:cNvPicPr preferRelativeResize="0"/>
          <p:nvPr/>
        </p:nvPicPr>
        <p:blipFill>
          <a:blip r:embed="rId3">
            <a:alphaModFix/>
          </a:blip>
          <a:srcRect t="56280" r="69082"/>
          <a:stretch>
            <a:fillRect/>
          </a:stretch>
        </p:blipFill>
        <p:spPr>
          <a:xfrm flipH="1">
            <a:off x="1335475" y="1080000"/>
            <a:ext cx="1722650" cy="93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1" name="Google Shape;1491;p97"/>
          <p:cNvSpPr txBox="1"/>
          <p:nvPr>
            <p:ph type="body" idx="1"/>
          </p:nvPr>
        </p:nvSpPr>
        <p:spPr>
          <a:xfrm flipH="1">
            <a:off x="1470428" y="1193650"/>
            <a:ext cx="1491900" cy="39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Can you see any doubles?    </a:t>
            </a:r>
            <a:endParaRPr sz="1800"/>
          </a:p>
        </p:txBody>
      </p:sp>
      <p:pic>
        <p:nvPicPr>
          <p:cNvPr id="1492" name="Google Shape;1492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23988" y="1317138"/>
            <a:ext cx="777193" cy="84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496" name="Shape 1496"/>
        <p:cNvGrpSpPr/>
        <p:nvPr/>
      </p:nvGrpSpPr>
      <p:grpSpPr>
        <a:xfrm>
          <a:off x="0" y="0"/>
          <a:ext cx="0" cy="0"/>
        </a:xfrm>
      </p:grpSpPr>
      <p:grpSp>
        <p:nvGrpSpPr>
          <p:cNvPr id="1497" name="Google Shape;1497;p98"/>
          <p:cNvGrpSpPr/>
          <p:nvPr/>
        </p:nvGrpSpPr>
        <p:grpSpPr>
          <a:xfrm>
            <a:off x="798377" y="3780012"/>
            <a:ext cx="2706188" cy="1016775"/>
            <a:chOff x="798377" y="3780012"/>
            <a:chExt cx="2706188" cy="1016775"/>
          </a:xfrm>
        </p:grpSpPr>
        <p:sp>
          <p:nvSpPr>
            <p:cNvPr id="1498" name="Google Shape;1498;p98"/>
            <p:cNvSpPr/>
            <p:nvPr/>
          </p:nvSpPr>
          <p:spPr>
            <a:xfrm>
              <a:off x="1880852" y="4288399"/>
              <a:ext cx="541238" cy="508388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99" name="Google Shape;1499;p98"/>
            <p:cNvSpPr/>
            <p:nvPr/>
          </p:nvSpPr>
          <p:spPr>
            <a:xfrm>
              <a:off x="2422089" y="4288399"/>
              <a:ext cx="541238" cy="508388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00" name="Google Shape;1500;p98"/>
            <p:cNvSpPr/>
            <p:nvPr/>
          </p:nvSpPr>
          <p:spPr>
            <a:xfrm>
              <a:off x="2963327" y="4288399"/>
              <a:ext cx="541238" cy="508388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01" name="Google Shape;1501;p98"/>
            <p:cNvSpPr/>
            <p:nvPr/>
          </p:nvSpPr>
          <p:spPr>
            <a:xfrm>
              <a:off x="1339614" y="4288399"/>
              <a:ext cx="541238" cy="508388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02" name="Google Shape;1502;p98"/>
            <p:cNvSpPr/>
            <p:nvPr/>
          </p:nvSpPr>
          <p:spPr>
            <a:xfrm>
              <a:off x="1397563" y="4342830"/>
              <a:ext cx="425341" cy="39952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03" name="Google Shape;1503;p98"/>
            <p:cNvSpPr/>
            <p:nvPr/>
          </p:nvSpPr>
          <p:spPr>
            <a:xfrm>
              <a:off x="798377" y="4288399"/>
              <a:ext cx="541237" cy="508388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04" name="Google Shape;1504;p98"/>
            <p:cNvSpPr/>
            <p:nvPr/>
          </p:nvSpPr>
          <p:spPr>
            <a:xfrm>
              <a:off x="856325" y="4342830"/>
              <a:ext cx="425341" cy="39952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05" name="Google Shape;1505;p98"/>
            <p:cNvSpPr/>
            <p:nvPr/>
          </p:nvSpPr>
          <p:spPr>
            <a:xfrm>
              <a:off x="1880852" y="3780012"/>
              <a:ext cx="541238" cy="508388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06" name="Google Shape;1506;p98"/>
            <p:cNvSpPr/>
            <p:nvPr/>
          </p:nvSpPr>
          <p:spPr>
            <a:xfrm>
              <a:off x="1938800" y="3834443"/>
              <a:ext cx="425341" cy="399525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07" name="Google Shape;1507;p98"/>
            <p:cNvSpPr/>
            <p:nvPr/>
          </p:nvSpPr>
          <p:spPr>
            <a:xfrm>
              <a:off x="2422089" y="3780012"/>
              <a:ext cx="541238" cy="508388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08" name="Google Shape;1508;p98"/>
            <p:cNvSpPr/>
            <p:nvPr/>
          </p:nvSpPr>
          <p:spPr>
            <a:xfrm>
              <a:off x="2480038" y="3834443"/>
              <a:ext cx="425341" cy="399525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09" name="Google Shape;1509;p98"/>
            <p:cNvSpPr/>
            <p:nvPr/>
          </p:nvSpPr>
          <p:spPr>
            <a:xfrm>
              <a:off x="2963327" y="3780012"/>
              <a:ext cx="541238" cy="508388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10" name="Google Shape;1510;p98"/>
            <p:cNvSpPr/>
            <p:nvPr/>
          </p:nvSpPr>
          <p:spPr>
            <a:xfrm>
              <a:off x="3021275" y="3834443"/>
              <a:ext cx="425341" cy="399525"/>
            </a:xfrm>
            <a:prstGeom prst="ellipse">
              <a:avLst/>
            </a:prstGeom>
            <a:solidFill>
              <a:srgbClr val="4A86E8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11" name="Google Shape;1511;p98"/>
            <p:cNvSpPr/>
            <p:nvPr/>
          </p:nvSpPr>
          <p:spPr>
            <a:xfrm>
              <a:off x="1339614" y="3780012"/>
              <a:ext cx="541238" cy="508388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12" name="Google Shape;1512;p98"/>
            <p:cNvSpPr/>
            <p:nvPr/>
          </p:nvSpPr>
          <p:spPr>
            <a:xfrm>
              <a:off x="1397563" y="3834443"/>
              <a:ext cx="425341" cy="399525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13" name="Google Shape;1513;p98"/>
            <p:cNvSpPr/>
            <p:nvPr/>
          </p:nvSpPr>
          <p:spPr>
            <a:xfrm>
              <a:off x="798377" y="3780012"/>
              <a:ext cx="541237" cy="508388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14" name="Google Shape;1514;p98"/>
            <p:cNvSpPr/>
            <p:nvPr/>
          </p:nvSpPr>
          <p:spPr>
            <a:xfrm>
              <a:off x="856325" y="3834443"/>
              <a:ext cx="425341" cy="399525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515" name="Google Shape;1515;p98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</a:t>
            </a:r>
            <a:endParaRPr sz="2200"/>
          </a:p>
        </p:txBody>
      </p:sp>
      <p:graphicFrame>
        <p:nvGraphicFramePr>
          <p:cNvPr id="1516" name="Google Shape;1516;p98"/>
          <p:cNvGraphicFramePr>
            <a:graphicFrameLocks noGrp="1"/>
          </p:cNvGraphicFramePr>
          <p:nvPr/>
        </p:nvGraphicFramePr>
        <p:xfrm>
          <a:off x="762750" y="138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1063150"/>
                <a:gridCol w="1063150"/>
                <a:gridCol w="1063150"/>
              </a:tblGrid>
              <a:tr h="7133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10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859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5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17" name="Google Shape;1517;p98"/>
          <p:cNvSpPr txBox="1"/>
          <p:nvPr>
            <p:ph type="body" idx="1"/>
          </p:nvPr>
        </p:nvSpPr>
        <p:spPr>
          <a:xfrm>
            <a:off x="324000" y="759300"/>
            <a:ext cx="5193300" cy="48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Find the missing </a:t>
            </a:r>
            <a:r>
              <a:rPr lang="en-GB" b="1"/>
              <a:t>addends.</a:t>
            </a:r>
            <a:r>
              <a:rPr lang="en-GB"/>
              <a:t>  </a:t>
            </a:r>
            <a:endParaRPr/>
          </a:p>
        </p:txBody>
      </p:sp>
      <p:sp>
        <p:nvSpPr>
          <p:cNvPr id="1518" name="Google Shape;1518;p98"/>
          <p:cNvSpPr/>
          <p:nvPr/>
        </p:nvSpPr>
        <p:spPr>
          <a:xfrm>
            <a:off x="3022450" y="4335280"/>
            <a:ext cx="4254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19" name="Google Shape;1519;p98"/>
          <p:cNvSpPr txBox="1"/>
          <p:nvPr>
            <p:ph type="body" idx="1"/>
          </p:nvPr>
        </p:nvSpPr>
        <p:spPr>
          <a:xfrm>
            <a:off x="914388" y="3016800"/>
            <a:ext cx="32865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/>
              <a:t>5 + 2 +      = 10 </a:t>
            </a:r>
            <a:endParaRPr sz="3000"/>
          </a:p>
        </p:txBody>
      </p:sp>
      <p:sp>
        <p:nvSpPr>
          <p:cNvPr id="1520" name="Google Shape;1520;p98"/>
          <p:cNvSpPr/>
          <p:nvPr/>
        </p:nvSpPr>
        <p:spPr>
          <a:xfrm>
            <a:off x="1939081" y="4335272"/>
            <a:ext cx="4248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aphicFrame>
        <p:nvGraphicFramePr>
          <p:cNvPr id="1521" name="Google Shape;1521;p98"/>
          <p:cNvGraphicFramePr>
            <a:graphicFrameLocks noGrp="1"/>
          </p:cNvGraphicFramePr>
          <p:nvPr/>
        </p:nvGraphicFramePr>
        <p:xfrm>
          <a:off x="5089475" y="138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1063150"/>
                <a:gridCol w="1063150"/>
                <a:gridCol w="1063150"/>
              </a:tblGrid>
              <a:tr h="7133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10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859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1522" name="Google Shape;1522;p98"/>
          <p:cNvGrpSpPr/>
          <p:nvPr/>
        </p:nvGrpSpPr>
        <p:grpSpPr>
          <a:xfrm>
            <a:off x="5331102" y="3780037"/>
            <a:ext cx="2706188" cy="1016775"/>
            <a:chOff x="1759500" y="884250"/>
            <a:chExt cx="5625000" cy="2250000"/>
          </a:xfrm>
        </p:grpSpPr>
        <p:sp>
          <p:nvSpPr>
            <p:cNvPr id="1523" name="Google Shape;1523;p98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24" name="Google Shape;1524;p98"/>
            <p:cNvSpPr/>
            <p:nvPr/>
          </p:nvSpPr>
          <p:spPr>
            <a:xfrm>
              <a:off x="4129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25" name="Google Shape;1525;p98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26" name="Google Shape;1526;p98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27" name="Google Shape;1527;p98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28" name="Google Shape;1528;p98"/>
            <p:cNvSpPr/>
            <p:nvPr/>
          </p:nvSpPr>
          <p:spPr>
            <a:xfrm>
              <a:off x="3004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29" name="Google Shape;1529;p98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30" name="Google Shape;1530;p98"/>
            <p:cNvSpPr/>
            <p:nvPr/>
          </p:nvSpPr>
          <p:spPr>
            <a:xfrm>
              <a:off x="1879950" y="2129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31" name="Google Shape;1531;p98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32" name="Google Shape;1532;p98"/>
            <p:cNvSpPr/>
            <p:nvPr/>
          </p:nvSpPr>
          <p:spPr>
            <a:xfrm>
              <a:off x="412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33" name="Google Shape;1533;p98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34" name="Google Shape;1534;p98"/>
            <p:cNvSpPr/>
            <p:nvPr/>
          </p:nvSpPr>
          <p:spPr>
            <a:xfrm>
              <a:off x="525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35" name="Google Shape;1535;p98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36" name="Google Shape;1536;p98"/>
            <p:cNvSpPr/>
            <p:nvPr/>
          </p:nvSpPr>
          <p:spPr>
            <a:xfrm>
              <a:off x="5254950" y="2112993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37" name="Google Shape;1537;p98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38" name="Google Shape;1538;p98"/>
            <p:cNvSpPr/>
            <p:nvPr/>
          </p:nvSpPr>
          <p:spPr>
            <a:xfrm>
              <a:off x="3004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39" name="Google Shape;1539;p98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40" name="Google Shape;1540;p98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541" name="Google Shape;1541;p98"/>
          <p:cNvSpPr txBox="1"/>
          <p:nvPr>
            <p:ph type="body" idx="1"/>
          </p:nvPr>
        </p:nvSpPr>
        <p:spPr>
          <a:xfrm>
            <a:off x="5447113" y="3016800"/>
            <a:ext cx="32865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/>
              <a:t>4 + 4 +       = 10 </a:t>
            </a:r>
            <a:endParaRPr sz="3000"/>
          </a:p>
        </p:txBody>
      </p:sp>
      <p:sp>
        <p:nvSpPr>
          <p:cNvPr id="1542" name="Google Shape;1542;p98"/>
          <p:cNvSpPr/>
          <p:nvPr/>
        </p:nvSpPr>
        <p:spPr>
          <a:xfrm>
            <a:off x="7568694" y="4335285"/>
            <a:ext cx="4248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3" name="Google Shape;1543;p98"/>
          <p:cNvSpPr txBox="1"/>
          <p:nvPr/>
        </p:nvSpPr>
        <p:spPr>
          <a:xfrm>
            <a:off x="2087800" y="2961150"/>
            <a:ext cx="83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4" name="Google Shape;1544;p98"/>
          <p:cNvSpPr txBox="1"/>
          <p:nvPr/>
        </p:nvSpPr>
        <p:spPr>
          <a:xfrm>
            <a:off x="6701050" y="2961163"/>
            <a:ext cx="96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5" name="Google Shape;1545;p98"/>
          <p:cNvSpPr txBox="1"/>
          <p:nvPr/>
        </p:nvSpPr>
        <p:spPr>
          <a:xfrm>
            <a:off x="2237525" y="2934625"/>
            <a:ext cx="462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3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6" name="Google Shape;1546;p98"/>
          <p:cNvSpPr txBox="1"/>
          <p:nvPr/>
        </p:nvSpPr>
        <p:spPr>
          <a:xfrm>
            <a:off x="3237000" y="2086500"/>
            <a:ext cx="462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3000"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7" name="Google Shape;1547;p98"/>
          <p:cNvSpPr/>
          <p:nvPr/>
        </p:nvSpPr>
        <p:spPr>
          <a:xfrm>
            <a:off x="7568694" y="3821210"/>
            <a:ext cx="4248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8" name="Google Shape;1548;p98"/>
          <p:cNvSpPr txBox="1"/>
          <p:nvPr/>
        </p:nvSpPr>
        <p:spPr>
          <a:xfrm>
            <a:off x="6859375" y="2934613"/>
            <a:ext cx="462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2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9" name="Google Shape;1549;p98"/>
          <p:cNvSpPr txBox="1"/>
          <p:nvPr/>
        </p:nvSpPr>
        <p:spPr>
          <a:xfrm>
            <a:off x="7550100" y="2086463"/>
            <a:ext cx="462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3000"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0" name="Google Shape;1550;p98"/>
          <p:cNvSpPr/>
          <p:nvPr/>
        </p:nvSpPr>
        <p:spPr>
          <a:xfrm>
            <a:off x="2479506" y="4335272"/>
            <a:ext cx="4248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554" name="Shape 1554"/>
        <p:cNvGrpSpPr/>
        <p:nvPr/>
      </p:nvGrpSpPr>
      <p:grpSpPr>
        <a:xfrm>
          <a:off x="0" y="0"/>
          <a:ext cx="0" cy="0"/>
        </a:xfrm>
      </p:grpSpPr>
      <p:sp>
        <p:nvSpPr>
          <p:cNvPr id="1555" name="Google Shape;1555;p99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</a:t>
            </a:r>
            <a:endParaRPr sz="2200"/>
          </a:p>
        </p:txBody>
      </p:sp>
      <p:graphicFrame>
        <p:nvGraphicFramePr>
          <p:cNvPr id="1556" name="Google Shape;1556;p99"/>
          <p:cNvGraphicFramePr>
            <a:graphicFrameLocks noGrp="1"/>
          </p:cNvGraphicFramePr>
          <p:nvPr/>
        </p:nvGraphicFramePr>
        <p:xfrm>
          <a:off x="762750" y="138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1063150"/>
                <a:gridCol w="1063150"/>
                <a:gridCol w="1063150"/>
              </a:tblGrid>
              <a:tr h="7133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9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859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57" name="Google Shape;1557;p99"/>
          <p:cNvSpPr txBox="1"/>
          <p:nvPr>
            <p:ph type="body" idx="1"/>
          </p:nvPr>
        </p:nvSpPr>
        <p:spPr>
          <a:xfrm>
            <a:off x="324000" y="759300"/>
            <a:ext cx="82377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Find the missing </a:t>
            </a:r>
            <a:r>
              <a:rPr lang="en-GB" b="1"/>
              <a:t>addends.</a:t>
            </a:r>
            <a:r>
              <a:rPr lang="en-GB"/>
              <a:t>  </a:t>
            </a:r>
            <a:endParaRPr/>
          </a:p>
        </p:txBody>
      </p:sp>
      <p:sp>
        <p:nvSpPr>
          <p:cNvPr id="1558" name="Google Shape;1558;p99"/>
          <p:cNvSpPr/>
          <p:nvPr/>
        </p:nvSpPr>
        <p:spPr>
          <a:xfrm>
            <a:off x="2209375" y="4381930"/>
            <a:ext cx="4254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9" name="Google Shape;1559;p99"/>
          <p:cNvSpPr/>
          <p:nvPr/>
        </p:nvSpPr>
        <p:spPr>
          <a:xfrm>
            <a:off x="2753650" y="4381918"/>
            <a:ext cx="4254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0" name="Google Shape;1560;p99"/>
          <p:cNvSpPr/>
          <p:nvPr/>
        </p:nvSpPr>
        <p:spPr>
          <a:xfrm>
            <a:off x="3298225" y="3864193"/>
            <a:ext cx="4254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1" name="Google Shape;1561;p99"/>
          <p:cNvSpPr/>
          <p:nvPr/>
        </p:nvSpPr>
        <p:spPr>
          <a:xfrm>
            <a:off x="2753650" y="3864205"/>
            <a:ext cx="4254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562" name="Google Shape;1562;p99"/>
          <p:cNvGrpSpPr/>
          <p:nvPr/>
        </p:nvGrpSpPr>
        <p:grpSpPr>
          <a:xfrm>
            <a:off x="1068977" y="3811612"/>
            <a:ext cx="2706150" cy="1016888"/>
            <a:chOff x="798377" y="3780012"/>
            <a:chExt cx="2706150" cy="1016888"/>
          </a:xfrm>
        </p:grpSpPr>
        <p:sp>
          <p:nvSpPr>
            <p:cNvPr id="1563" name="Google Shape;1563;p99"/>
            <p:cNvSpPr/>
            <p:nvPr/>
          </p:nvSpPr>
          <p:spPr>
            <a:xfrm>
              <a:off x="1880852" y="4288399"/>
              <a:ext cx="541200" cy="5085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64" name="Google Shape;1564;p99"/>
            <p:cNvSpPr/>
            <p:nvPr/>
          </p:nvSpPr>
          <p:spPr>
            <a:xfrm>
              <a:off x="2422089" y="4288399"/>
              <a:ext cx="541200" cy="5085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65" name="Google Shape;1565;p99"/>
            <p:cNvSpPr/>
            <p:nvPr/>
          </p:nvSpPr>
          <p:spPr>
            <a:xfrm>
              <a:off x="2963327" y="4288399"/>
              <a:ext cx="541200" cy="5085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66" name="Google Shape;1566;p99"/>
            <p:cNvSpPr/>
            <p:nvPr/>
          </p:nvSpPr>
          <p:spPr>
            <a:xfrm>
              <a:off x="1339614" y="4288399"/>
              <a:ext cx="541200" cy="5085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67" name="Google Shape;1567;p99"/>
            <p:cNvSpPr/>
            <p:nvPr/>
          </p:nvSpPr>
          <p:spPr>
            <a:xfrm>
              <a:off x="1397563" y="4342830"/>
              <a:ext cx="425400" cy="3996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68" name="Google Shape;1568;p99"/>
            <p:cNvSpPr/>
            <p:nvPr/>
          </p:nvSpPr>
          <p:spPr>
            <a:xfrm>
              <a:off x="798377" y="4288399"/>
              <a:ext cx="541200" cy="5085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69" name="Google Shape;1569;p99"/>
            <p:cNvSpPr/>
            <p:nvPr/>
          </p:nvSpPr>
          <p:spPr>
            <a:xfrm>
              <a:off x="856325" y="4342830"/>
              <a:ext cx="425400" cy="3996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70" name="Google Shape;1570;p99"/>
            <p:cNvSpPr/>
            <p:nvPr/>
          </p:nvSpPr>
          <p:spPr>
            <a:xfrm>
              <a:off x="1880852" y="3780012"/>
              <a:ext cx="541200" cy="5085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71" name="Google Shape;1571;p99"/>
            <p:cNvSpPr/>
            <p:nvPr/>
          </p:nvSpPr>
          <p:spPr>
            <a:xfrm>
              <a:off x="2422089" y="3780012"/>
              <a:ext cx="541200" cy="5085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72" name="Google Shape;1572;p99"/>
            <p:cNvSpPr/>
            <p:nvPr/>
          </p:nvSpPr>
          <p:spPr>
            <a:xfrm>
              <a:off x="2963327" y="3780012"/>
              <a:ext cx="541200" cy="5085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73" name="Google Shape;1573;p99"/>
            <p:cNvSpPr/>
            <p:nvPr/>
          </p:nvSpPr>
          <p:spPr>
            <a:xfrm>
              <a:off x="1339614" y="3780012"/>
              <a:ext cx="541200" cy="5085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74" name="Google Shape;1574;p99"/>
            <p:cNvSpPr/>
            <p:nvPr/>
          </p:nvSpPr>
          <p:spPr>
            <a:xfrm>
              <a:off x="1397563" y="3834443"/>
              <a:ext cx="425400" cy="3996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75" name="Google Shape;1575;p99"/>
            <p:cNvSpPr/>
            <p:nvPr/>
          </p:nvSpPr>
          <p:spPr>
            <a:xfrm>
              <a:off x="798377" y="3780012"/>
              <a:ext cx="541200" cy="5085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76" name="Google Shape;1576;p99"/>
            <p:cNvSpPr/>
            <p:nvPr/>
          </p:nvSpPr>
          <p:spPr>
            <a:xfrm>
              <a:off x="856325" y="3834443"/>
              <a:ext cx="425400" cy="3996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577" name="Google Shape;1577;p99"/>
          <p:cNvSpPr txBox="1"/>
          <p:nvPr>
            <p:ph type="body" idx="1"/>
          </p:nvPr>
        </p:nvSpPr>
        <p:spPr>
          <a:xfrm>
            <a:off x="914397" y="3016800"/>
            <a:ext cx="25044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/>
              <a:t>2 + 2 +      = 9 </a:t>
            </a:r>
            <a:endParaRPr sz="3000"/>
          </a:p>
        </p:txBody>
      </p:sp>
      <p:sp>
        <p:nvSpPr>
          <p:cNvPr id="1578" name="Google Shape;1578;p99"/>
          <p:cNvSpPr/>
          <p:nvPr/>
        </p:nvSpPr>
        <p:spPr>
          <a:xfrm>
            <a:off x="2209681" y="3864197"/>
            <a:ext cx="4248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aphicFrame>
        <p:nvGraphicFramePr>
          <p:cNvPr id="1579" name="Google Shape;1579;p99"/>
          <p:cNvGraphicFramePr>
            <a:graphicFrameLocks noGrp="1"/>
          </p:cNvGraphicFramePr>
          <p:nvPr/>
        </p:nvGraphicFramePr>
        <p:xfrm>
          <a:off x="5089475" y="138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1063150"/>
                <a:gridCol w="1063150"/>
                <a:gridCol w="1063150"/>
              </a:tblGrid>
              <a:tr h="7133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9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859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1580" name="Google Shape;1580;p99"/>
          <p:cNvGrpSpPr/>
          <p:nvPr/>
        </p:nvGrpSpPr>
        <p:grpSpPr>
          <a:xfrm>
            <a:off x="5331102" y="3780037"/>
            <a:ext cx="2706188" cy="1016775"/>
            <a:chOff x="1759500" y="884250"/>
            <a:chExt cx="5625000" cy="2250000"/>
          </a:xfrm>
        </p:grpSpPr>
        <p:sp>
          <p:nvSpPr>
            <p:cNvPr id="1581" name="Google Shape;1581;p99"/>
            <p:cNvSpPr/>
            <p:nvPr/>
          </p:nvSpPr>
          <p:spPr>
            <a:xfrm>
              <a:off x="400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82" name="Google Shape;1582;p99"/>
            <p:cNvSpPr/>
            <p:nvPr/>
          </p:nvSpPr>
          <p:spPr>
            <a:xfrm>
              <a:off x="513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83" name="Google Shape;1583;p99"/>
            <p:cNvSpPr/>
            <p:nvPr/>
          </p:nvSpPr>
          <p:spPr>
            <a:xfrm>
              <a:off x="62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84" name="Google Shape;1584;p99"/>
            <p:cNvSpPr/>
            <p:nvPr/>
          </p:nvSpPr>
          <p:spPr>
            <a:xfrm>
              <a:off x="2884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85" name="Google Shape;1585;p99"/>
            <p:cNvSpPr/>
            <p:nvPr/>
          </p:nvSpPr>
          <p:spPr>
            <a:xfrm>
              <a:off x="4129950" y="100470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86" name="Google Shape;1586;p99"/>
            <p:cNvSpPr/>
            <p:nvPr/>
          </p:nvSpPr>
          <p:spPr>
            <a:xfrm>
              <a:off x="1759500" y="2009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87" name="Google Shape;1587;p99"/>
            <p:cNvSpPr/>
            <p:nvPr/>
          </p:nvSpPr>
          <p:spPr>
            <a:xfrm>
              <a:off x="3004950" y="1004770"/>
              <a:ext cx="884100" cy="88410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88" name="Google Shape;1588;p99"/>
            <p:cNvSpPr/>
            <p:nvPr/>
          </p:nvSpPr>
          <p:spPr>
            <a:xfrm>
              <a:off x="400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89" name="Google Shape;1589;p99"/>
            <p:cNvSpPr/>
            <p:nvPr/>
          </p:nvSpPr>
          <p:spPr>
            <a:xfrm>
              <a:off x="513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90" name="Google Shape;1590;p99"/>
            <p:cNvSpPr/>
            <p:nvPr/>
          </p:nvSpPr>
          <p:spPr>
            <a:xfrm>
              <a:off x="62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91" name="Google Shape;1591;p99"/>
            <p:cNvSpPr/>
            <p:nvPr/>
          </p:nvSpPr>
          <p:spPr>
            <a:xfrm>
              <a:off x="2884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92" name="Google Shape;1592;p99"/>
            <p:cNvSpPr/>
            <p:nvPr/>
          </p:nvSpPr>
          <p:spPr>
            <a:xfrm>
              <a:off x="1759500" y="884250"/>
              <a:ext cx="1125000" cy="1125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93" name="Google Shape;1593;p99"/>
            <p:cNvSpPr/>
            <p:nvPr/>
          </p:nvSpPr>
          <p:spPr>
            <a:xfrm>
              <a:off x="1879950" y="1004700"/>
              <a:ext cx="884100" cy="884100"/>
            </a:xfrm>
            <a:prstGeom prst="ellipse">
              <a:avLst/>
            </a:prstGeom>
            <a:solidFill>
              <a:srgbClr val="4285F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594" name="Google Shape;1594;p99"/>
          <p:cNvSpPr txBox="1"/>
          <p:nvPr>
            <p:ph type="body" idx="1"/>
          </p:nvPr>
        </p:nvSpPr>
        <p:spPr>
          <a:xfrm>
            <a:off x="5447113" y="3016800"/>
            <a:ext cx="32865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/>
              <a:t>1 + 2 +       = 9 </a:t>
            </a:r>
            <a:endParaRPr sz="3000"/>
          </a:p>
        </p:txBody>
      </p:sp>
      <p:sp>
        <p:nvSpPr>
          <p:cNvPr id="1595" name="Google Shape;1595;p99"/>
          <p:cNvSpPr/>
          <p:nvPr/>
        </p:nvSpPr>
        <p:spPr>
          <a:xfrm>
            <a:off x="7011075" y="3826872"/>
            <a:ext cx="4248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6" name="Google Shape;1596;p99"/>
          <p:cNvSpPr txBox="1"/>
          <p:nvPr/>
        </p:nvSpPr>
        <p:spPr>
          <a:xfrm>
            <a:off x="2087800" y="2961150"/>
            <a:ext cx="83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7" name="Google Shape;1597;p99"/>
          <p:cNvSpPr txBox="1"/>
          <p:nvPr/>
        </p:nvSpPr>
        <p:spPr>
          <a:xfrm>
            <a:off x="6701050" y="2961163"/>
            <a:ext cx="96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3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8" name="Google Shape;1598;p99"/>
          <p:cNvSpPr txBox="1"/>
          <p:nvPr/>
        </p:nvSpPr>
        <p:spPr>
          <a:xfrm>
            <a:off x="2237525" y="2934625"/>
            <a:ext cx="462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5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9" name="Google Shape;1599;p99"/>
          <p:cNvSpPr txBox="1"/>
          <p:nvPr/>
        </p:nvSpPr>
        <p:spPr>
          <a:xfrm>
            <a:off x="3261625" y="2102900"/>
            <a:ext cx="462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endParaRPr sz="3000"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0" name="Google Shape;1600;p99"/>
          <p:cNvSpPr/>
          <p:nvPr/>
        </p:nvSpPr>
        <p:spPr>
          <a:xfrm>
            <a:off x="7011000" y="4335285"/>
            <a:ext cx="4248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1" name="Google Shape;1601;p99"/>
          <p:cNvSpPr txBox="1"/>
          <p:nvPr/>
        </p:nvSpPr>
        <p:spPr>
          <a:xfrm>
            <a:off x="6821200" y="2934613"/>
            <a:ext cx="462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6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2" name="Google Shape;1602;p99"/>
          <p:cNvSpPr txBox="1"/>
          <p:nvPr/>
        </p:nvSpPr>
        <p:spPr>
          <a:xfrm>
            <a:off x="7553425" y="2128475"/>
            <a:ext cx="462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</a:t>
            </a:r>
            <a:endParaRPr sz="3000" u="sng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3" name="Google Shape;1603;p99"/>
          <p:cNvSpPr/>
          <p:nvPr/>
        </p:nvSpPr>
        <p:spPr>
          <a:xfrm>
            <a:off x="6476612" y="4335285"/>
            <a:ext cx="4248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4" name="Google Shape;1604;p99"/>
          <p:cNvSpPr/>
          <p:nvPr/>
        </p:nvSpPr>
        <p:spPr>
          <a:xfrm>
            <a:off x="5934600" y="4335285"/>
            <a:ext cx="4248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5" name="Google Shape;1605;p99"/>
          <p:cNvSpPr/>
          <p:nvPr/>
        </p:nvSpPr>
        <p:spPr>
          <a:xfrm>
            <a:off x="5384944" y="4335272"/>
            <a:ext cx="4248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6" name="Google Shape;1606;p99"/>
          <p:cNvSpPr/>
          <p:nvPr/>
        </p:nvSpPr>
        <p:spPr>
          <a:xfrm>
            <a:off x="7553431" y="3826885"/>
            <a:ext cx="424800" cy="399600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10" name="Shape 1610"/>
        <p:cNvGrpSpPr/>
        <p:nvPr/>
      </p:nvGrpSpPr>
      <p:grpSpPr>
        <a:xfrm>
          <a:off x="0" y="0"/>
          <a:ext cx="0" cy="0"/>
        </a:xfrm>
      </p:grpSpPr>
      <p:sp>
        <p:nvSpPr>
          <p:cNvPr id="1611" name="Google Shape;1611;p100"/>
          <p:cNvSpPr txBox="1"/>
          <p:nvPr>
            <p:ph type="body" idx="1"/>
          </p:nvPr>
        </p:nvSpPr>
        <p:spPr>
          <a:xfrm>
            <a:off x="324000" y="759300"/>
            <a:ext cx="8237700" cy="43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1) Complete these bar models. </a:t>
            </a:r>
            <a:endParaRPr/>
          </a:p>
        </p:txBody>
      </p:sp>
      <p:sp>
        <p:nvSpPr>
          <p:cNvPr id="1612" name="Google Shape;1612;p100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bar models to represent addition problems</a:t>
            </a:r>
            <a:endParaRPr/>
          </a:p>
        </p:txBody>
      </p:sp>
      <p:graphicFrame>
        <p:nvGraphicFramePr>
          <p:cNvPr id="1613" name="Google Shape;1613;p100"/>
          <p:cNvGraphicFramePr>
            <a:graphicFrameLocks noGrp="1"/>
          </p:cNvGraphicFramePr>
          <p:nvPr/>
        </p:nvGraphicFramePr>
        <p:xfrm>
          <a:off x="324000" y="136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3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6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14" name="Google Shape;1614;p100"/>
          <p:cNvGraphicFramePr>
            <a:graphicFrameLocks noGrp="1"/>
          </p:cNvGraphicFramePr>
          <p:nvPr/>
        </p:nvGraphicFramePr>
        <p:xfrm>
          <a:off x="3290388" y="136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7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7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15" name="Google Shape;1615;p100"/>
          <p:cNvGraphicFramePr>
            <a:graphicFrameLocks noGrp="1"/>
          </p:cNvGraphicFramePr>
          <p:nvPr/>
        </p:nvGraphicFramePr>
        <p:xfrm>
          <a:off x="6256800" y="136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16" name="Google Shape;1616;p100"/>
          <p:cNvGraphicFramePr>
            <a:graphicFrameLocks noGrp="1"/>
          </p:cNvGraphicFramePr>
          <p:nvPr/>
        </p:nvGraphicFramePr>
        <p:xfrm>
          <a:off x="324000" y="305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17" name="Google Shape;1617;p100"/>
          <p:cNvGraphicFramePr>
            <a:graphicFrameLocks noGrp="1"/>
          </p:cNvGraphicFramePr>
          <p:nvPr/>
        </p:nvGraphicFramePr>
        <p:xfrm>
          <a:off x="3290388" y="305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13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5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6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18" name="Google Shape;1618;p100"/>
          <p:cNvGraphicFramePr>
            <a:graphicFrameLocks noGrp="1"/>
          </p:cNvGraphicFramePr>
          <p:nvPr/>
        </p:nvGraphicFramePr>
        <p:xfrm>
          <a:off x="6256800" y="305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14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5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5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22" name="Shape 1622"/>
        <p:cNvGrpSpPr/>
        <p:nvPr/>
      </p:nvGrpSpPr>
      <p:grpSpPr>
        <a:xfrm>
          <a:off x="0" y="0"/>
          <a:ext cx="0" cy="0"/>
        </a:xfrm>
      </p:grpSpPr>
      <p:sp>
        <p:nvSpPr>
          <p:cNvPr id="1623" name="Google Shape;1623;p101"/>
          <p:cNvSpPr txBox="1"/>
          <p:nvPr>
            <p:ph type="body" idx="1"/>
          </p:nvPr>
        </p:nvSpPr>
        <p:spPr>
          <a:xfrm>
            <a:off x="324000" y="759300"/>
            <a:ext cx="8543700" cy="18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2) Lucas has these number cards.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 sz="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Find ways to complete the bar model using 3 different cards each time.  </a:t>
            </a:r>
            <a:endParaRPr/>
          </a:p>
        </p:txBody>
      </p:sp>
      <p:sp>
        <p:nvSpPr>
          <p:cNvPr id="1624" name="Google Shape;1624;p101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bar models to represent addition problems</a:t>
            </a:r>
            <a:endParaRPr/>
          </a:p>
        </p:txBody>
      </p:sp>
      <p:graphicFrame>
        <p:nvGraphicFramePr>
          <p:cNvPr id="1625" name="Google Shape;1625;p101"/>
          <p:cNvGraphicFramePr>
            <a:graphicFrameLocks noGrp="1"/>
          </p:cNvGraphicFramePr>
          <p:nvPr/>
        </p:nvGraphicFramePr>
        <p:xfrm>
          <a:off x="494775" y="287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793350"/>
                <a:gridCol w="793350"/>
                <a:gridCol w="793350"/>
              </a:tblGrid>
              <a:tr h="6317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570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26" name="Google Shape;1626;p101"/>
          <p:cNvSpPr/>
          <p:nvPr/>
        </p:nvSpPr>
        <p:spPr>
          <a:xfrm rot="-1767">
            <a:off x="1294874" y="1217984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1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27" name="Google Shape;1627;p101"/>
          <p:cNvSpPr/>
          <p:nvPr/>
        </p:nvSpPr>
        <p:spPr>
          <a:xfrm>
            <a:off x="2110409" y="1218020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28" name="Google Shape;1628;p101"/>
          <p:cNvSpPr/>
          <p:nvPr/>
        </p:nvSpPr>
        <p:spPr>
          <a:xfrm>
            <a:off x="2862821" y="1218023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29" name="Google Shape;1629;p101"/>
          <p:cNvSpPr/>
          <p:nvPr/>
        </p:nvSpPr>
        <p:spPr>
          <a:xfrm rot="-1767">
            <a:off x="3615249" y="1218009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0" name="Google Shape;1630;p101"/>
          <p:cNvSpPr/>
          <p:nvPr/>
        </p:nvSpPr>
        <p:spPr>
          <a:xfrm>
            <a:off x="4430784" y="1218045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5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1" name="Google Shape;1631;p101"/>
          <p:cNvSpPr/>
          <p:nvPr/>
        </p:nvSpPr>
        <p:spPr>
          <a:xfrm>
            <a:off x="5183196" y="1218048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6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2" name="Google Shape;1632;p101"/>
          <p:cNvSpPr/>
          <p:nvPr/>
        </p:nvSpPr>
        <p:spPr>
          <a:xfrm rot="-1767">
            <a:off x="5935624" y="1217984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3" name="Google Shape;1633;p101"/>
          <p:cNvSpPr/>
          <p:nvPr/>
        </p:nvSpPr>
        <p:spPr>
          <a:xfrm>
            <a:off x="6688059" y="1218020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8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4" name="Google Shape;1634;p101"/>
          <p:cNvSpPr/>
          <p:nvPr/>
        </p:nvSpPr>
        <p:spPr>
          <a:xfrm>
            <a:off x="7440471" y="1218023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9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graphicFrame>
        <p:nvGraphicFramePr>
          <p:cNvPr id="1635" name="Google Shape;1635;p101"/>
          <p:cNvGraphicFramePr>
            <a:graphicFrameLocks noGrp="1"/>
          </p:cNvGraphicFramePr>
          <p:nvPr/>
        </p:nvGraphicFramePr>
        <p:xfrm>
          <a:off x="3291413" y="287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793350"/>
                <a:gridCol w="793350"/>
                <a:gridCol w="793350"/>
              </a:tblGrid>
              <a:tr h="6317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570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36" name="Google Shape;1636;p101"/>
          <p:cNvGraphicFramePr>
            <a:graphicFrameLocks noGrp="1"/>
          </p:cNvGraphicFramePr>
          <p:nvPr/>
        </p:nvGraphicFramePr>
        <p:xfrm>
          <a:off x="6088050" y="287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793350"/>
                <a:gridCol w="793350"/>
                <a:gridCol w="793350"/>
              </a:tblGrid>
              <a:tr h="6317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570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40" name="Shape 1640"/>
        <p:cNvGrpSpPr/>
        <p:nvPr/>
      </p:nvGrpSpPr>
      <p:grpSpPr>
        <a:xfrm>
          <a:off x="0" y="0"/>
          <a:ext cx="0" cy="0"/>
        </a:xfrm>
      </p:grpSpPr>
      <p:sp>
        <p:nvSpPr>
          <p:cNvPr id="1641" name="Google Shape;1641;p102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bar models to represent addition problems</a:t>
            </a:r>
            <a:endParaRPr/>
          </a:p>
        </p:txBody>
      </p:sp>
      <p:sp>
        <p:nvSpPr>
          <p:cNvPr id="1642" name="Google Shape;1642;p102"/>
          <p:cNvSpPr txBox="1"/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1) Complete these bar models. </a:t>
            </a:r>
            <a:endParaRPr/>
          </a:p>
        </p:txBody>
      </p:sp>
      <p:graphicFrame>
        <p:nvGraphicFramePr>
          <p:cNvPr id="1643" name="Google Shape;1643;p102"/>
          <p:cNvGraphicFramePr>
            <a:graphicFrameLocks noGrp="1"/>
          </p:cNvGraphicFramePr>
          <p:nvPr/>
        </p:nvGraphicFramePr>
        <p:xfrm>
          <a:off x="324000" y="136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10</a:t>
                      </a:r>
                      <a:endParaRPr sz="24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3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6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44" name="Google Shape;1644;p102"/>
          <p:cNvGraphicFramePr>
            <a:graphicFrameLocks noGrp="1"/>
          </p:cNvGraphicFramePr>
          <p:nvPr/>
        </p:nvGraphicFramePr>
        <p:xfrm>
          <a:off x="3290388" y="136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16</a:t>
                      </a:r>
                      <a:endParaRPr sz="2400"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7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7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45" name="Google Shape;1645;p102"/>
          <p:cNvGraphicFramePr>
            <a:graphicFrameLocks noGrp="1"/>
          </p:cNvGraphicFramePr>
          <p:nvPr/>
        </p:nvGraphicFramePr>
        <p:xfrm>
          <a:off x="6256800" y="136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12</a:t>
                      </a:r>
                      <a:endParaRPr sz="2400"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46" name="Google Shape;1646;p102"/>
          <p:cNvGraphicFramePr>
            <a:graphicFrameLocks noGrp="1"/>
          </p:cNvGraphicFramePr>
          <p:nvPr/>
        </p:nvGraphicFramePr>
        <p:xfrm>
          <a:off x="324000" y="305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11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4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</a:t>
                      </a:r>
                      <a:endParaRPr sz="2400"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47" name="Google Shape;1647;p102"/>
          <p:cNvGraphicFramePr>
            <a:graphicFrameLocks noGrp="1"/>
          </p:cNvGraphicFramePr>
          <p:nvPr/>
        </p:nvGraphicFramePr>
        <p:xfrm>
          <a:off x="3290388" y="305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13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endParaRPr sz="2400"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5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6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48" name="Google Shape;1648;p102"/>
          <p:cNvGraphicFramePr>
            <a:graphicFrameLocks noGrp="1"/>
          </p:cNvGraphicFramePr>
          <p:nvPr/>
        </p:nvGraphicFramePr>
        <p:xfrm>
          <a:off x="6256800" y="305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854400"/>
                <a:gridCol w="854400"/>
                <a:gridCol w="854400"/>
              </a:tblGrid>
              <a:tr h="647200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14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22350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5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4</a:t>
                      </a:r>
                      <a:endParaRPr sz="2400"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5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65" name="Shape 765"/>
        <p:cNvGrpSpPr/>
        <p:nvPr/>
      </p:nvGrpSpPr>
      <p:grpSpPr>
        <a:xfrm>
          <a:off x="0" y="0"/>
          <a:ext cx="0" cy="0"/>
        </a:xfrm>
      </p:grpSpPr>
      <p:sp>
        <p:nvSpPr>
          <p:cNvPr id="766" name="Google Shape;766;p67"/>
          <p:cNvSpPr txBox="1"/>
          <p:nvPr>
            <p:ph type="subTitle" idx="2"/>
          </p:nvPr>
        </p:nvSpPr>
        <p:spPr>
          <a:xfrm>
            <a:off x="324000" y="1620000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sum</a:t>
            </a:r>
            <a:endParaRPr/>
          </a:p>
        </p:txBody>
      </p:sp>
      <p:sp>
        <p:nvSpPr>
          <p:cNvPr id="767" name="Google Shape;767;p67"/>
          <p:cNvSpPr txBox="1"/>
          <p:nvPr>
            <p:ph type="subTitle" idx="1"/>
          </p:nvPr>
        </p:nvSpPr>
        <p:spPr>
          <a:xfrm>
            <a:off x="324000" y="90847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addend</a:t>
            </a:r>
            <a:endParaRPr/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52" name="Shape 1652"/>
        <p:cNvGrpSpPr/>
        <p:nvPr/>
      </p:nvGrpSpPr>
      <p:grpSpPr>
        <a:xfrm>
          <a:off x="0" y="0"/>
          <a:ext cx="0" cy="0"/>
        </a:xfrm>
      </p:grpSpPr>
      <p:sp>
        <p:nvSpPr>
          <p:cNvPr id="1653" name="Google Shape;1653;p103"/>
          <p:cNvSpPr txBox="1"/>
          <p:nvPr>
            <p:ph type="body" idx="1"/>
          </p:nvPr>
        </p:nvSpPr>
        <p:spPr>
          <a:xfrm>
            <a:off x="324000" y="721150"/>
            <a:ext cx="7681200" cy="40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/>
              <a:t>2) </a:t>
            </a:r>
            <a:r>
              <a:rPr lang="en-GB" sz="2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Some possible answers are…</a:t>
            </a:r>
            <a:endParaRPr sz="2400"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 sz="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654" name="Google Shape;1654;p103"/>
          <p:cNvSpPr txBox="1"/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bar models to represent addition problems</a:t>
            </a:r>
            <a:endParaRPr/>
          </a:p>
        </p:txBody>
      </p:sp>
      <p:sp>
        <p:nvSpPr>
          <p:cNvPr id="1655" name="Google Shape;1655;p103"/>
          <p:cNvSpPr/>
          <p:nvPr/>
        </p:nvSpPr>
        <p:spPr>
          <a:xfrm>
            <a:off x="7076746" y="3758395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56" name="Google Shape;1656;p103"/>
          <p:cNvSpPr/>
          <p:nvPr/>
        </p:nvSpPr>
        <p:spPr>
          <a:xfrm>
            <a:off x="6293221" y="1964295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57" name="Google Shape;1657;p103"/>
          <p:cNvSpPr/>
          <p:nvPr/>
        </p:nvSpPr>
        <p:spPr>
          <a:xfrm rot="-1767">
            <a:off x="7076762" y="1964309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58" name="Google Shape;1658;p103"/>
          <p:cNvSpPr/>
          <p:nvPr/>
        </p:nvSpPr>
        <p:spPr>
          <a:xfrm>
            <a:off x="1483496" y="3726195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59" name="Google Shape;1659;p103"/>
          <p:cNvSpPr/>
          <p:nvPr/>
        </p:nvSpPr>
        <p:spPr>
          <a:xfrm rot="-1767">
            <a:off x="5063699" y="3726209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0" name="Google Shape;1660;p103"/>
          <p:cNvSpPr/>
          <p:nvPr/>
        </p:nvSpPr>
        <p:spPr>
          <a:xfrm>
            <a:off x="2267071" y="3726195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1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1" name="Google Shape;1661;p103"/>
          <p:cNvSpPr/>
          <p:nvPr/>
        </p:nvSpPr>
        <p:spPr>
          <a:xfrm>
            <a:off x="7860309" y="3758398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2" name="Google Shape;1662;p103"/>
          <p:cNvSpPr/>
          <p:nvPr/>
        </p:nvSpPr>
        <p:spPr>
          <a:xfrm>
            <a:off x="3491721" y="3726195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6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3" name="Google Shape;1663;p103"/>
          <p:cNvSpPr/>
          <p:nvPr/>
        </p:nvSpPr>
        <p:spPr>
          <a:xfrm>
            <a:off x="3491709" y="1964298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8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4" name="Google Shape;1664;p103"/>
          <p:cNvSpPr/>
          <p:nvPr/>
        </p:nvSpPr>
        <p:spPr>
          <a:xfrm rot="-1767">
            <a:off x="1483462" y="1964309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1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5" name="Google Shape;1665;p103"/>
          <p:cNvSpPr/>
          <p:nvPr/>
        </p:nvSpPr>
        <p:spPr>
          <a:xfrm>
            <a:off x="4280109" y="1964295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3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6" name="Google Shape;1666;p103"/>
          <p:cNvSpPr/>
          <p:nvPr/>
        </p:nvSpPr>
        <p:spPr>
          <a:xfrm>
            <a:off x="4280121" y="3726198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4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7" name="Google Shape;1667;p103"/>
          <p:cNvSpPr/>
          <p:nvPr/>
        </p:nvSpPr>
        <p:spPr>
          <a:xfrm rot="-1767">
            <a:off x="5068512" y="1964309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1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8" name="Google Shape;1668;p103"/>
          <p:cNvSpPr/>
          <p:nvPr/>
        </p:nvSpPr>
        <p:spPr>
          <a:xfrm>
            <a:off x="2267021" y="1964295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9" name="Google Shape;1669;p103"/>
          <p:cNvSpPr/>
          <p:nvPr/>
        </p:nvSpPr>
        <p:spPr>
          <a:xfrm>
            <a:off x="7860309" y="1964298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2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70" name="Google Shape;1670;p103"/>
          <p:cNvSpPr/>
          <p:nvPr/>
        </p:nvSpPr>
        <p:spPr>
          <a:xfrm rot="-1767">
            <a:off x="6293162" y="3758409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5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71" name="Google Shape;1671;p103"/>
          <p:cNvSpPr/>
          <p:nvPr/>
        </p:nvSpPr>
        <p:spPr>
          <a:xfrm>
            <a:off x="699921" y="3726195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7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72" name="Google Shape;1672;p103"/>
          <p:cNvSpPr/>
          <p:nvPr/>
        </p:nvSpPr>
        <p:spPr>
          <a:xfrm>
            <a:off x="699909" y="1964298"/>
            <a:ext cx="583800" cy="681900"/>
          </a:xfrm>
          <a:prstGeom prst="round1Rect">
            <a:avLst>
              <a:gd name="adj" fmla="val 16667"/>
            </a:avLst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4000" b="1">
                <a:latin typeface="Lexend"/>
                <a:ea typeface="Lexend"/>
                <a:cs typeface="Lexend"/>
                <a:sym typeface="Lexend"/>
              </a:rPr>
              <a:t>9</a:t>
            </a:r>
            <a:endParaRPr sz="4000" b="1">
              <a:latin typeface="Lexend"/>
              <a:ea typeface="Lexend"/>
              <a:cs typeface="Lexend"/>
              <a:sym typeface="Lexend"/>
            </a:endParaRPr>
          </a:p>
        </p:txBody>
      </p:sp>
      <p:graphicFrame>
        <p:nvGraphicFramePr>
          <p:cNvPr id="1673" name="Google Shape;1673;p103"/>
          <p:cNvGraphicFramePr>
            <a:graphicFrameLocks noGrp="1"/>
          </p:cNvGraphicFramePr>
          <p:nvPr/>
        </p:nvGraphicFramePr>
        <p:xfrm>
          <a:off x="585313" y="123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793350"/>
                <a:gridCol w="793350"/>
                <a:gridCol w="793350"/>
              </a:tblGrid>
              <a:tr h="6317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570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74" name="Google Shape;1674;p103"/>
          <p:cNvGraphicFramePr>
            <a:graphicFrameLocks noGrp="1"/>
          </p:cNvGraphicFramePr>
          <p:nvPr/>
        </p:nvGraphicFramePr>
        <p:xfrm>
          <a:off x="3381975" y="123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793350"/>
                <a:gridCol w="793350"/>
                <a:gridCol w="793350"/>
              </a:tblGrid>
              <a:tr h="6317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570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75" name="Google Shape;1675;p103"/>
          <p:cNvGraphicFramePr>
            <a:graphicFrameLocks noGrp="1"/>
          </p:cNvGraphicFramePr>
          <p:nvPr/>
        </p:nvGraphicFramePr>
        <p:xfrm>
          <a:off x="6178613" y="123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793350"/>
                <a:gridCol w="793350"/>
                <a:gridCol w="793350"/>
              </a:tblGrid>
              <a:tr h="6317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570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76" name="Google Shape;1676;p103"/>
          <p:cNvGraphicFramePr>
            <a:graphicFrameLocks noGrp="1"/>
          </p:cNvGraphicFramePr>
          <p:nvPr/>
        </p:nvGraphicFramePr>
        <p:xfrm>
          <a:off x="585350" y="3022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793350"/>
                <a:gridCol w="793350"/>
                <a:gridCol w="793350"/>
              </a:tblGrid>
              <a:tr h="6317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570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77" name="Google Shape;1677;p103"/>
          <p:cNvGraphicFramePr>
            <a:graphicFrameLocks noGrp="1"/>
          </p:cNvGraphicFramePr>
          <p:nvPr/>
        </p:nvGraphicFramePr>
        <p:xfrm>
          <a:off x="3381975" y="30223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793350"/>
                <a:gridCol w="793350"/>
                <a:gridCol w="793350"/>
              </a:tblGrid>
              <a:tr h="6317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570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78" name="Google Shape;1678;p103"/>
          <p:cNvGraphicFramePr>
            <a:graphicFrameLocks noGrp="1"/>
          </p:cNvGraphicFramePr>
          <p:nvPr/>
        </p:nvGraphicFramePr>
        <p:xfrm>
          <a:off x="6178600" y="3022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{C897323E-F13E-47AB-91AE-D15B11C7FD24}</a:tableStyleId>
              </a:tblPr>
              <a:tblGrid>
                <a:gridCol w="793350"/>
                <a:gridCol w="793350"/>
                <a:gridCol w="793350"/>
              </a:tblGrid>
              <a:tr h="631775">
                <a:tc gridSpan="3"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12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57025"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82" name="Shape 1682"/>
        <p:cNvGrpSpPr/>
        <p:nvPr/>
      </p:nvGrpSpPr>
      <p:grpSpPr>
        <a:xfrm>
          <a:off x="0" y="0"/>
          <a:ext cx="0" cy="0"/>
        </a:xfrm>
      </p:grpSpPr>
      <p:sp>
        <p:nvSpPr>
          <p:cNvPr id="1683" name="Google Shape;1683;p104"/>
          <p:cNvSpPr txBox="1"/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‘</a:t>
            </a:r>
            <a:r>
              <a:rPr lang="en-GB" b="1"/>
              <a:t>First</a:t>
            </a:r>
            <a:r>
              <a:rPr lang="en-GB"/>
              <a:t>,</a:t>
            </a:r>
            <a:r>
              <a:rPr lang="en-GB" b="1"/>
              <a:t> then</a:t>
            </a:r>
            <a:r>
              <a:rPr lang="en-GB"/>
              <a:t>,</a:t>
            </a:r>
            <a:r>
              <a:rPr lang="en-GB" b="1"/>
              <a:t> then</a:t>
            </a:r>
            <a:r>
              <a:rPr lang="en-GB"/>
              <a:t>,</a:t>
            </a:r>
            <a:r>
              <a:rPr lang="en-GB" b="1"/>
              <a:t> now</a:t>
            </a:r>
            <a:r>
              <a:rPr lang="en-GB"/>
              <a:t>’ can be used to describe addition with three </a:t>
            </a:r>
            <a:r>
              <a:rPr lang="en-GB" b="1"/>
              <a:t>addends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Bar models can represent addition problems. </a:t>
            </a:r>
            <a:endParaRPr/>
          </a:p>
        </p:txBody>
      </p:sp>
      <p:sp>
        <p:nvSpPr>
          <p:cNvPr id="1684" name="Google Shape;1684;p104"/>
          <p:cNvSpPr txBox="1"/>
          <p:nvPr>
            <p:ph type="title"/>
          </p:nvPr>
        </p:nvSpPr>
        <p:spPr>
          <a:xfrm>
            <a:off x="1684800" y="157525"/>
            <a:ext cx="5741400" cy="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Add 3 numbers together in different contexts</a:t>
            </a:r>
            <a:endParaRPr/>
          </a:p>
        </p:txBody>
      </p:sp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688" name="Shape 1688"/>
        <p:cNvGrpSpPr/>
        <p:nvPr/>
      </p:nvGrpSpPr>
      <p:grpSpPr>
        <a:xfrm>
          <a:off x="0" y="0"/>
          <a:ext cx="0" cy="0"/>
        </a:xfrm>
      </p:grpSpPr>
      <p:sp>
        <p:nvSpPr>
          <p:cNvPr id="1689" name="Google Shape;1689;p105"/>
          <p:cNvSpPr txBox="1"/>
          <p:nvPr>
            <p:ph type="subTitle" idx="1"/>
          </p:nvPr>
        </p:nvSpPr>
        <p:spPr>
          <a:xfrm>
            <a:off x="661775" y="1129425"/>
            <a:ext cx="7351200" cy="23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© Oak National Academy 2023.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Produced in partnership with Mathematics in Education and Industry. 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Licensed on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Open Government Licence v3.0</a:t>
            </a:r>
            <a:r>
              <a:rPr lang="en-GB"/>
              <a:t>, except where otherwise stated. See </a:t>
            </a:r>
            <a:r>
              <a:rPr lang="en-GB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Oak terms and conditions</a:t>
            </a:r>
            <a:r>
              <a:rPr lang="en-GB"/>
              <a:t>.</a:t>
            </a:r>
            <a:endParaRPr/>
          </a:p>
        </p:txBody>
      </p:sp>
      <p:pic>
        <p:nvPicPr>
          <p:cNvPr id="1690" name="Google Shape;1690;p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2100" y="3453600"/>
            <a:ext cx="652800" cy="3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71" name="Shape 771"/>
        <p:cNvGrpSpPr/>
        <p:nvPr/>
      </p:nvGrpSpPr>
      <p:grpSpPr>
        <a:xfrm>
          <a:off x="0" y="0"/>
          <a:ext cx="0" cy="0"/>
        </a:xfrm>
      </p:grpSpPr>
      <p:sp>
        <p:nvSpPr>
          <p:cNvPr id="772" name="Google Shape;772;p68"/>
          <p:cNvSpPr txBox="1"/>
          <p:nvPr>
            <p:ph type="subTitle" idx="2"/>
          </p:nvPr>
        </p:nvSpPr>
        <p:spPr>
          <a:xfrm>
            <a:off x="324000" y="3011400"/>
            <a:ext cx="81744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b="0"/>
              <a:t>The </a:t>
            </a:r>
            <a:r>
              <a:rPr lang="en-GB"/>
              <a:t>sum </a:t>
            </a:r>
            <a:r>
              <a:rPr lang="en-GB" b="0"/>
              <a:t>is</a:t>
            </a:r>
            <a:r>
              <a:rPr lang="en-GB"/>
              <a:t> </a:t>
            </a:r>
            <a:r>
              <a:rPr lang="en-GB" b="0"/>
              <a:t>the total when numbers are added together</a:t>
            </a:r>
            <a:endParaRPr/>
          </a:p>
        </p:txBody>
      </p:sp>
      <p:sp>
        <p:nvSpPr>
          <p:cNvPr id="773" name="Google Shape;773;p68"/>
          <p:cNvSpPr txBox="1"/>
          <p:nvPr>
            <p:ph type="subTitle" idx="1"/>
          </p:nvPr>
        </p:nvSpPr>
        <p:spPr>
          <a:xfrm>
            <a:off x="324000" y="90847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b="0"/>
              <a:t>An </a:t>
            </a:r>
            <a:r>
              <a:rPr lang="en-GB"/>
              <a:t>addend</a:t>
            </a:r>
            <a:r>
              <a:rPr lang="en-GB" b="0"/>
              <a:t> is a number added to another number</a:t>
            </a:r>
            <a:endParaRPr/>
          </a:p>
        </p:txBody>
      </p:sp>
      <p:sp>
        <p:nvSpPr>
          <p:cNvPr id="774" name="Google Shape;774;p68"/>
          <p:cNvSpPr txBox="1"/>
          <p:nvPr/>
        </p:nvSpPr>
        <p:spPr>
          <a:xfrm>
            <a:off x="1332150" y="1391400"/>
            <a:ext cx="51996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3</a:t>
            </a: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 + </a:t>
            </a: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5</a:t>
            </a: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 = 8</a:t>
            </a:r>
            <a:endParaRPr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5" name="Google Shape;775;p68"/>
          <p:cNvSpPr txBox="1"/>
          <p:nvPr>
            <p:ph type="subTitle" idx="1"/>
          </p:nvPr>
        </p:nvSpPr>
        <p:spPr>
          <a:xfrm>
            <a:off x="324000" y="2072100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b="0"/>
              <a:t>3 and 5 are the </a:t>
            </a:r>
            <a:r>
              <a:rPr lang="en-GB"/>
              <a:t>addends</a:t>
            </a:r>
            <a:r>
              <a:rPr lang="en-GB" b="0"/>
              <a:t> in this addition calculation.</a:t>
            </a:r>
            <a:endParaRPr/>
          </a:p>
        </p:txBody>
      </p:sp>
      <p:sp>
        <p:nvSpPr>
          <p:cNvPr id="776" name="Google Shape;776;p68"/>
          <p:cNvSpPr txBox="1"/>
          <p:nvPr/>
        </p:nvSpPr>
        <p:spPr>
          <a:xfrm>
            <a:off x="1495200" y="3590700"/>
            <a:ext cx="51996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000">
                <a:latin typeface="Lexend"/>
                <a:ea typeface="Lexend"/>
                <a:cs typeface="Lexend"/>
                <a:sym typeface="Lexend"/>
              </a:rPr>
              <a:t>3 + 5 = </a:t>
            </a:r>
            <a:r>
              <a:rPr lang="en-GB" sz="3000" b="1">
                <a:latin typeface="Lexend"/>
                <a:ea typeface="Lexend"/>
                <a:cs typeface="Lexend"/>
                <a:sym typeface="Lexend"/>
              </a:rPr>
              <a:t>8</a:t>
            </a:r>
            <a:endParaRPr sz="3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7" name="Google Shape;777;p68"/>
          <p:cNvSpPr txBox="1"/>
          <p:nvPr>
            <p:ph type="subTitle" idx="1"/>
          </p:nvPr>
        </p:nvSpPr>
        <p:spPr>
          <a:xfrm>
            <a:off x="324000" y="4343700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b="0"/>
              <a:t>8 is the </a:t>
            </a:r>
            <a:r>
              <a:rPr lang="en-GB"/>
              <a:t>sum</a:t>
            </a:r>
            <a:r>
              <a:rPr lang="en-GB" b="0"/>
              <a:t> in this addition calculation.</a:t>
            </a:r>
            <a:endParaRPr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81" name="Shape 781"/>
        <p:cNvGrpSpPr/>
        <p:nvPr/>
      </p:nvGrpSpPr>
      <p:grpSpPr>
        <a:xfrm>
          <a:off x="0" y="0"/>
          <a:ext cx="0" cy="0"/>
        </a:xfrm>
      </p:grpSpPr>
      <p:sp>
        <p:nvSpPr>
          <p:cNvPr id="782" name="Google Shape;782;p69"/>
          <p:cNvSpPr txBox="1"/>
          <p:nvPr>
            <p:ph type="title"/>
          </p:nvPr>
        </p:nvSpPr>
        <p:spPr>
          <a:xfrm>
            <a:off x="1224000" y="2098125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a ‘first, then, then, now’ structure</a:t>
            </a:r>
            <a:endParaRPr/>
          </a:p>
        </p:txBody>
      </p:sp>
      <p:sp>
        <p:nvSpPr>
          <p:cNvPr id="783" name="Google Shape;783;p69"/>
          <p:cNvSpPr txBox="1"/>
          <p:nvPr>
            <p:ph type="title" idx="2"/>
          </p:nvPr>
        </p:nvSpPr>
        <p:spPr>
          <a:xfrm>
            <a:off x="1224000" y="3053050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Using bar models to represent addition problems </a:t>
            </a:r>
            <a:endParaRPr/>
          </a:p>
        </p:txBody>
      </p:sp>
      <p:sp>
        <p:nvSpPr>
          <p:cNvPr id="784" name="Google Shape;784;p69"/>
          <p:cNvSpPr txBox="1"/>
          <p:nvPr>
            <p:ph type="title" idx="3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Add 3 numbers together in different contexts</a:t>
            </a:r>
            <a:endParaRPr/>
          </a:p>
        </p:txBody>
      </p:sp>
      <p:pic>
        <p:nvPicPr>
          <p:cNvPr id="785" name="Google Shape;78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56" y="2059400"/>
            <a:ext cx="450575" cy="4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789" name="Shape 789"/>
        <p:cNvGrpSpPr/>
        <p:nvPr/>
      </p:nvGrpSpPr>
      <p:grpSpPr>
        <a:xfrm>
          <a:off x="0" y="0"/>
          <a:ext cx="0" cy="0"/>
        </a:xfrm>
      </p:grpSpPr>
      <p:sp>
        <p:nvSpPr>
          <p:cNvPr id="790" name="Google Shape;790;p70"/>
          <p:cNvSpPr txBox="1"/>
          <p:nvPr>
            <p:ph type="body" idx="1"/>
          </p:nvPr>
        </p:nvSpPr>
        <p:spPr>
          <a:xfrm>
            <a:off x="324000" y="759300"/>
            <a:ext cx="8237700" cy="8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In this lesson you will meet:</a:t>
            </a:r>
            <a:endParaRPr/>
          </a:p>
        </p:txBody>
      </p:sp>
      <p:sp>
        <p:nvSpPr>
          <p:cNvPr id="791" name="Google Shape;791;p70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100"/>
          </a:p>
        </p:txBody>
      </p:sp>
      <p:sp>
        <p:nvSpPr>
          <p:cNvPr id="792" name="Google Shape;792;p70"/>
          <p:cNvSpPr txBox="1"/>
          <p:nvPr/>
        </p:nvSpPr>
        <p:spPr>
          <a:xfrm>
            <a:off x="4736250" y="1210200"/>
            <a:ext cx="2076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Alex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3" name="Google Shape;793;p70"/>
          <p:cNvSpPr txBox="1"/>
          <p:nvPr/>
        </p:nvSpPr>
        <p:spPr>
          <a:xfrm>
            <a:off x="2331450" y="1215250"/>
            <a:ext cx="2076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Izzy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4" name="Google Shape;794;p70"/>
          <p:cNvSpPr txBox="1"/>
          <p:nvPr/>
        </p:nvSpPr>
        <p:spPr>
          <a:xfrm>
            <a:off x="619250" y="4458675"/>
            <a:ext cx="46701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5" name="Google Shape;795;p70"/>
          <p:cNvSpPr txBox="1"/>
          <p:nvPr/>
        </p:nvSpPr>
        <p:spPr>
          <a:xfrm>
            <a:off x="324000" y="759300"/>
            <a:ext cx="82377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In this lesson you will meet:</a:t>
            </a: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6" name="Google Shape;796;p70"/>
          <p:cNvSpPr txBox="1"/>
          <p:nvPr/>
        </p:nvSpPr>
        <p:spPr>
          <a:xfrm>
            <a:off x="4736250" y="1210200"/>
            <a:ext cx="2076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Alex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7" name="Google Shape;797;p70"/>
          <p:cNvSpPr txBox="1"/>
          <p:nvPr/>
        </p:nvSpPr>
        <p:spPr>
          <a:xfrm>
            <a:off x="2331450" y="1215250"/>
            <a:ext cx="2076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Izzy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8" name="Google Shape;798;p70"/>
          <p:cNvSpPr txBox="1"/>
          <p:nvPr/>
        </p:nvSpPr>
        <p:spPr>
          <a:xfrm>
            <a:off x="619250" y="4458675"/>
            <a:ext cx="46701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99" name="Google Shape;79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950" y="1838829"/>
            <a:ext cx="902651" cy="265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3120" y="1838827"/>
            <a:ext cx="726252" cy="27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04" name="Shape 804"/>
        <p:cNvGrpSpPr/>
        <p:nvPr/>
      </p:nvGrpSpPr>
      <p:grpSpPr>
        <a:xfrm>
          <a:off x="0" y="0"/>
          <a:ext cx="0" cy="0"/>
        </a:xfrm>
      </p:grpSpPr>
      <p:sp>
        <p:nvSpPr>
          <p:cNvPr id="805" name="Google Shape;805;p71"/>
          <p:cNvSpPr txBox="1"/>
          <p:nvPr>
            <p:ph type="body" idx="1"/>
          </p:nvPr>
        </p:nvSpPr>
        <p:spPr>
          <a:xfrm>
            <a:off x="324000" y="759300"/>
            <a:ext cx="51858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Some frogs are sitting on a log. </a:t>
            </a:r>
            <a:endParaRPr/>
          </a:p>
        </p:txBody>
      </p:sp>
      <p:sp>
        <p:nvSpPr>
          <p:cNvPr id="806" name="Google Shape;806;p71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pic>
        <p:nvPicPr>
          <p:cNvPr id="807" name="Google Shape;80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950" y="2717050"/>
            <a:ext cx="4204851" cy="16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71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2730451" y="2647874"/>
            <a:ext cx="570900" cy="3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71"/>
          <p:cNvSpPr txBox="1"/>
          <p:nvPr>
            <p:ph type="body" idx="1"/>
          </p:nvPr>
        </p:nvSpPr>
        <p:spPr>
          <a:xfrm>
            <a:off x="422625" y="1574225"/>
            <a:ext cx="15693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3 frogs.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810" name="Google Shape;810;p71"/>
          <p:cNvSpPr txBox="1"/>
          <p:nvPr>
            <p:ph type="body" idx="1"/>
          </p:nvPr>
        </p:nvSpPr>
        <p:spPr>
          <a:xfrm>
            <a:off x="2178000" y="1574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2 more frogs jump on.  </a:t>
            </a:r>
            <a:endParaRPr sz="1800"/>
          </a:p>
        </p:txBody>
      </p:sp>
      <p:sp>
        <p:nvSpPr>
          <p:cNvPr id="811" name="Google Shape;811;p71"/>
          <p:cNvSpPr txBox="1"/>
          <p:nvPr>
            <p:ph type="body" idx="1"/>
          </p:nvPr>
        </p:nvSpPr>
        <p:spPr>
          <a:xfrm>
            <a:off x="6656975" y="1574225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6 frogs on the log. </a:t>
            </a:r>
            <a:endParaRPr sz="1800"/>
          </a:p>
        </p:txBody>
      </p:sp>
      <p:pic>
        <p:nvPicPr>
          <p:cNvPr id="812" name="Google Shape;812;p71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2371626" y="2808149"/>
            <a:ext cx="570900" cy="3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1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2887201" y="3007499"/>
            <a:ext cx="570900" cy="3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71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3369601" y="2647887"/>
            <a:ext cx="570900" cy="3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71"/>
          <p:cNvSpPr txBox="1"/>
          <p:nvPr>
            <p:ph type="body" idx="1"/>
          </p:nvPr>
        </p:nvSpPr>
        <p:spPr>
          <a:xfrm>
            <a:off x="4417488" y="1574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1 more frog jumps on.  </a:t>
            </a:r>
            <a:endParaRPr sz="1800"/>
          </a:p>
        </p:txBody>
      </p:sp>
      <p:pic>
        <p:nvPicPr>
          <p:cNvPr id="816" name="Google Shape;816;p71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 flipH="1">
            <a:off x="3616876" y="3056125"/>
            <a:ext cx="550426" cy="3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71"/>
          <p:cNvPicPr preferRelativeResize="0"/>
          <p:nvPr/>
        </p:nvPicPr>
        <p:blipFill>
          <a:blip r:embed="rId4">
            <a:alphaModFix/>
          </a:blip>
          <a:srcRect l="6463" b="25048"/>
          <a:stretch>
            <a:fillRect/>
          </a:stretch>
        </p:blipFill>
        <p:spPr>
          <a:xfrm>
            <a:off x="4286551" y="2763262"/>
            <a:ext cx="570900" cy="3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821" name="Shape 821"/>
        <p:cNvGrpSpPr/>
        <p:nvPr/>
      </p:nvGrpSpPr>
      <p:grpSpPr>
        <a:xfrm>
          <a:off x="0" y="0"/>
          <a:ext cx="0" cy="0"/>
        </a:xfrm>
      </p:grpSpPr>
      <p:sp>
        <p:nvSpPr>
          <p:cNvPr id="822" name="Google Shape;822;p72"/>
          <p:cNvSpPr txBox="1"/>
          <p:nvPr>
            <p:ph type="body" idx="1"/>
          </p:nvPr>
        </p:nvSpPr>
        <p:spPr>
          <a:xfrm>
            <a:off x="324000" y="759300"/>
            <a:ext cx="65748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You can show this problem using a 10s frame.  </a:t>
            </a:r>
            <a:endParaRPr/>
          </a:p>
        </p:txBody>
      </p:sp>
      <p:sp>
        <p:nvSpPr>
          <p:cNvPr id="823" name="Google Shape;823;p72"/>
          <p:cNvSpPr txBox="1"/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Using a ‘first, then, then, now’ structure</a:t>
            </a:r>
            <a:endParaRPr sz="2200"/>
          </a:p>
        </p:txBody>
      </p:sp>
      <p:sp>
        <p:nvSpPr>
          <p:cNvPr id="824" name="Google Shape;824;p72"/>
          <p:cNvSpPr txBox="1"/>
          <p:nvPr>
            <p:ph type="body" idx="1"/>
          </p:nvPr>
        </p:nvSpPr>
        <p:spPr>
          <a:xfrm>
            <a:off x="422625" y="1574225"/>
            <a:ext cx="1569300" cy="9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First </a:t>
            </a:r>
            <a:r>
              <a:rPr lang="en-GB" sz="1800"/>
              <a:t>there were 3 frogs.</a:t>
            </a:r>
            <a:r>
              <a:rPr lang="en-GB" sz="1800" b="1"/>
              <a:t> </a:t>
            </a:r>
            <a:endParaRPr sz="1800" b="1"/>
          </a:p>
        </p:txBody>
      </p:sp>
      <p:sp>
        <p:nvSpPr>
          <p:cNvPr id="825" name="Google Shape;825;p72"/>
          <p:cNvSpPr txBox="1"/>
          <p:nvPr>
            <p:ph type="body" idx="1"/>
          </p:nvPr>
        </p:nvSpPr>
        <p:spPr>
          <a:xfrm>
            <a:off x="2210063" y="1574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2 more frogs jump on.  </a:t>
            </a:r>
            <a:endParaRPr sz="1800"/>
          </a:p>
        </p:txBody>
      </p:sp>
      <p:sp>
        <p:nvSpPr>
          <p:cNvPr id="826" name="Google Shape;826;p72"/>
          <p:cNvSpPr txBox="1"/>
          <p:nvPr>
            <p:ph type="body" idx="1"/>
          </p:nvPr>
        </p:nvSpPr>
        <p:spPr>
          <a:xfrm>
            <a:off x="6656975" y="1574225"/>
            <a:ext cx="2210400" cy="7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Now</a:t>
            </a:r>
            <a:r>
              <a:rPr lang="en-GB" sz="1800"/>
              <a:t> there are 6 frogs on the log. </a:t>
            </a:r>
            <a:endParaRPr sz="1800"/>
          </a:p>
        </p:txBody>
      </p:sp>
      <p:sp>
        <p:nvSpPr>
          <p:cNvPr id="827" name="Google Shape;827;p72"/>
          <p:cNvSpPr txBox="1"/>
          <p:nvPr>
            <p:ph type="body" idx="1"/>
          </p:nvPr>
        </p:nvSpPr>
        <p:spPr>
          <a:xfrm>
            <a:off x="4417488" y="1574225"/>
            <a:ext cx="1989300" cy="6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 b="1"/>
              <a:t>Then</a:t>
            </a:r>
            <a:r>
              <a:rPr lang="en-GB" sz="1800"/>
              <a:t> 1 more frog jumps on.  </a:t>
            </a:r>
            <a:endParaRPr sz="1800"/>
          </a:p>
        </p:txBody>
      </p:sp>
      <p:sp>
        <p:nvSpPr>
          <p:cNvPr id="828" name="Google Shape;828;p72"/>
          <p:cNvSpPr/>
          <p:nvPr/>
        </p:nvSpPr>
        <p:spPr>
          <a:xfrm>
            <a:off x="4196691" y="33718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29" name="Google Shape;829;p72"/>
          <p:cNvSpPr/>
          <p:nvPr/>
        </p:nvSpPr>
        <p:spPr>
          <a:xfrm>
            <a:off x="4851441" y="33718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30" name="Google Shape;830;p72"/>
          <p:cNvSpPr/>
          <p:nvPr/>
        </p:nvSpPr>
        <p:spPr>
          <a:xfrm>
            <a:off x="5506191" y="33718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31" name="Google Shape;831;p72"/>
          <p:cNvSpPr/>
          <p:nvPr/>
        </p:nvSpPr>
        <p:spPr>
          <a:xfrm>
            <a:off x="3541941" y="33718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32" name="Google Shape;832;p72"/>
          <p:cNvSpPr/>
          <p:nvPr/>
        </p:nvSpPr>
        <p:spPr>
          <a:xfrm>
            <a:off x="2887191" y="337181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33" name="Google Shape;833;p72"/>
          <p:cNvSpPr/>
          <p:nvPr/>
        </p:nvSpPr>
        <p:spPr>
          <a:xfrm>
            <a:off x="2957293" y="3441912"/>
            <a:ext cx="514546" cy="514546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34" name="Google Shape;834;p72"/>
          <p:cNvSpPr/>
          <p:nvPr/>
        </p:nvSpPr>
        <p:spPr>
          <a:xfrm>
            <a:off x="4196691" y="27170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35" name="Google Shape;835;p72"/>
          <p:cNvSpPr/>
          <p:nvPr/>
        </p:nvSpPr>
        <p:spPr>
          <a:xfrm>
            <a:off x="4266793" y="2787162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36" name="Google Shape;836;p72"/>
          <p:cNvSpPr/>
          <p:nvPr/>
        </p:nvSpPr>
        <p:spPr>
          <a:xfrm>
            <a:off x="4851441" y="27170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37" name="Google Shape;837;p72"/>
          <p:cNvSpPr/>
          <p:nvPr/>
        </p:nvSpPr>
        <p:spPr>
          <a:xfrm>
            <a:off x="4921543" y="278716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38" name="Google Shape;838;p72"/>
          <p:cNvSpPr/>
          <p:nvPr/>
        </p:nvSpPr>
        <p:spPr>
          <a:xfrm>
            <a:off x="5506191" y="27170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39" name="Google Shape;839;p72"/>
          <p:cNvSpPr/>
          <p:nvPr/>
        </p:nvSpPr>
        <p:spPr>
          <a:xfrm>
            <a:off x="5576293" y="2787162"/>
            <a:ext cx="514546" cy="514546"/>
          </a:xfrm>
          <a:prstGeom prst="ellipse">
            <a:avLst/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40" name="Google Shape;840;p72"/>
          <p:cNvSpPr/>
          <p:nvPr/>
        </p:nvSpPr>
        <p:spPr>
          <a:xfrm>
            <a:off x="3541941" y="27170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41" name="Google Shape;841;p72"/>
          <p:cNvSpPr/>
          <p:nvPr/>
        </p:nvSpPr>
        <p:spPr>
          <a:xfrm>
            <a:off x="3612043" y="2787162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42" name="Google Shape;842;p72"/>
          <p:cNvSpPr/>
          <p:nvPr/>
        </p:nvSpPr>
        <p:spPr>
          <a:xfrm>
            <a:off x="2887191" y="2717060"/>
            <a:ext cx="654750" cy="654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43" name="Google Shape;843;p72"/>
          <p:cNvSpPr/>
          <p:nvPr/>
        </p:nvSpPr>
        <p:spPr>
          <a:xfrm>
            <a:off x="2957293" y="2787162"/>
            <a:ext cx="514546" cy="514546"/>
          </a:xfrm>
          <a:prstGeom prst="ellipse">
            <a:avLst/>
          </a:prstGeom>
          <a:solidFill>
            <a:srgbClr val="4285F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3.1.32"/>
  <p:tag name="AS_OS" val="Microsoft Windows NT 6.2.9200.0"/>
  <p:tag name="AS_RELEASE_DATE" val="2023.10.14"/>
  <p:tag name="AS_TITLE" val="Aspose.Slides for .NET Standard 2.0"/>
  <p:tag name="AS_VERSION" val="23.10"/>
</p:tagLst>
</file>

<file path=ppt/theme/theme1.xml><?xml version="1.0" encoding="utf-8"?>
<a:theme xmlns:r="http://schemas.openxmlformats.org/officeDocument/2006/relationships"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878787"/>
      </a:dk2>
      <a:lt2>
        <a:srgbClr val="F0F0F0"/>
      </a:lt2>
      <a:accent1>
        <a:srgbClr val="BEF2BD"/>
      </a:accent1>
      <a:accent2>
        <a:srgbClr val="374CF1"/>
      </a:accent2>
      <a:accent3>
        <a:srgbClr val="D02AA7"/>
      </a:accent3>
      <a:accent4>
        <a:srgbClr val="845AD9"/>
      </a:accent4>
      <a:accent5>
        <a:srgbClr val="037B7D"/>
      </a:accent5>
      <a:accent6>
        <a:srgbClr val="C63D01"/>
      </a:accent6>
      <a:hlink>
        <a:srgbClr val="374CF1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simple-light-2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333</Paragraphs>
  <Slides>42</Slides>
  <Notes>42</Notes>
  <TotalTime>0</TotalTime>
  <HiddenSlides>1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baseType="lpstr" size="50">
      <vt:lpstr>Arial</vt:lpstr>
      <vt:lpstr>Lexend</vt:lpstr>
      <vt:lpstr>Lexend Medium</vt:lpstr>
      <vt:lpstr>Kalam</vt:lpstr>
      <vt:lpstr>Lexend Light</vt:lpstr>
      <vt:lpstr>Calibri</vt:lpstr>
      <vt:lpstr>ABeeZee</vt:lpstr>
      <vt:lpstr>simple-light-2</vt:lpstr>
      <vt:lpstr>Add 3 numbers together in different contexts </vt:lpstr>
      <vt:lpstr>PowerPoint Presentation</vt:lpstr>
      <vt:lpstr>PowerPoint Presentation</vt:lpstr>
      <vt:lpstr>PowerPoint Presentation</vt:lpstr>
      <vt:lpstr>PowerPoint Presentation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Using a ‘first, then, then, now’ structure</vt:lpstr>
      <vt:lpstr>PowerPoint Presentation</vt:lpstr>
      <vt:lpstr>PowerPoint Presentation</vt:lpstr>
      <vt:lpstr>Using a ‘first, then, then, now’ structure</vt:lpstr>
      <vt:lpstr>Using bar models to represent addition problems</vt:lpstr>
      <vt:lpstr>Using bar models to represent addition problems</vt:lpstr>
      <vt:lpstr>Using bar models to represent addition problems</vt:lpstr>
      <vt:lpstr>Using bar models to represent addition problems</vt:lpstr>
      <vt:lpstr>Using bar models to represent addition problems</vt:lpstr>
      <vt:lpstr>Using bar models to represent addition problems</vt:lpstr>
      <vt:lpstr>Which bar model matches the 10s frames? </vt:lpstr>
      <vt:lpstr>Using bar models to represent addition problems</vt:lpstr>
      <vt:lpstr>Using bar models to represent addition problems</vt:lpstr>
      <vt:lpstr>Using bar models to represent addition problems</vt:lpstr>
      <vt:lpstr>Using bar models to represent addition problems</vt:lpstr>
      <vt:lpstr>PowerPoint Presentation</vt:lpstr>
      <vt:lpstr>PowerPoint Presentation</vt:lpstr>
      <vt:lpstr>PowerPoint Presentation</vt:lpstr>
      <vt:lpstr>PowerPoint Presentation</vt:lpstr>
      <vt:lpstr>Add 3 numbers together in different contexts</vt:lpstr>
      <vt:lpstr>PowerPoint Presentation</vt:lpstr>
    </vt:vector>
  </TitlesOfParts>
  <LinksUpToDate>0</LinksUpToDate>
  <SharedDoc>0</SharedDoc>
  <HyperlinksChanged>0</HyperlinksChanged>
  <Application>Aspose.Slides for .NET</Application>
  <AppVersion>23.1000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2023-11-21T23:24:18.470</cp:lastPrinted>
  <dcterms:created xsi:type="dcterms:W3CDTF">2023-11-21T23:24:18Z</dcterms:created>
  <dcterms:modified xsi:type="dcterms:W3CDTF">2023-11-21T23:24:36Z</dcterms:modified>
</cp:coreProperties>
</file>